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0" r:id="rId2"/>
    <p:sldMasterId id="2147483740" r:id="rId3"/>
    <p:sldMasterId id="2147483883" r:id="rId4"/>
  </p:sldMasterIdLst>
  <p:notesMasterIdLst>
    <p:notesMasterId r:id="rId29"/>
  </p:notesMasterIdLst>
  <p:sldIdLst>
    <p:sldId id="2147480783" r:id="rId5"/>
    <p:sldId id="2088" r:id="rId6"/>
    <p:sldId id="2147480217" r:id="rId7"/>
    <p:sldId id="2147480063" r:id="rId8"/>
    <p:sldId id="2147480215" r:id="rId9"/>
    <p:sldId id="2147480771" r:id="rId10"/>
    <p:sldId id="2147480780" r:id="rId11"/>
    <p:sldId id="2147480143" r:id="rId12"/>
    <p:sldId id="342" r:id="rId13"/>
    <p:sldId id="356" r:id="rId14"/>
    <p:sldId id="2147480773" r:id="rId15"/>
    <p:sldId id="2147480204" r:id="rId16"/>
    <p:sldId id="2147480203" r:id="rId17"/>
    <p:sldId id="2147480788" r:id="rId18"/>
    <p:sldId id="2147480772" r:id="rId19"/>
    <p:sldId id="2147479960" r:id="rId20"/>
    <p:sldId id="2147479559" r:id="rId21"/>
    <p:sldId id="2147480218" r:id="rId22"/>
    <p:sldId id="2147480137" r:id="rId23"/>
    <p:sldId id="2147480757" r:id="rId24"/>
    <p:sldId id="2147480785" r:id="rId25"/>
    <p:sldId id="2147480214" r:id="rId26"/>
    <p:sldId id="2147480151" r:id="rId27"/>
    <p:sldId id="2147480787" r:id="rId2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F1ED5-6D87-E644-A839-9AA2DBCF082F}" v="165" dt="2023-11-22T10:50:25.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82"/>
    <p:restoredTop sz="67337" autoAdjust="0"/>
  </p:normalViewPr>
  <p:slideViewPr>
    <p:cSldViewPr snapToGrid="0">
      <p:cViewPr varScale="1">
        <p:scale>
          <a:sx n="113" d="100"/>
          <a:sy n="113" d="100"/>
        </p:scale>
        <p:origin x="28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Boyd" userId="366d22d8-720b-4595-ab72-12274fa2ff31" providerId="ADAL" clId="{33E4AB7F-CF4B-42ED-8D27-7AC27E0024C6}"/>
    <pc:docChg chg="undo custSel modSld">
      <pc:chgData name="Amy Boyd" userId="366d22d8-720b-4595-ab72-12274fa2ff31" providerId="ADAL" clId="{33E4AB7F-CF4B-42ED-8D27-7AC27E0024C6}" dt="2023-10-18T21:41:44.440" v="139" actId="1076"/>
      <pc:docMkLst>
        <pc:docMk/>
      </pc:docMkLst>
      <pc:sldChg chg="modSp mod modAnim">
        <pc:chgData name="Amy Boyd" userId="366d22d8-720b-4595-ab72-12274fa2ff31" providerId="ADAL" clId="{33E4AB7F-CF4B-42ED-8D27-7AC27E0024C6}" dt="2023-10-18T21:31:42.303" v="76" actId="20577"/>
        <pc:sldMkLst>
          <pc:docMk/>
          <pc:sldMk cId="3758487309" sldId="2088"/>
        </pc:sldMkLst>
        <pc:spChg chg="mod">
          <ac:chgData name="Amy Boyd" userId="366d22d8-720b-4595-ab72-12274fa2ff31" providerId="ADAL" clId="{33E4AB7F-CF4B-42ED-8D27-7AC27E0024C6}" dt="2023-10-18T21:31:42.303" v="76" actId="20577"/>
          <ac:spMkLst>
            <pc:docMk/>
            <pc:sldMk cId="3758487309" sldId="2088"/>
            <ac:spMk id="3" creationId="{93FDA862-BFA1-49E0-99EF-2A895AF0CCF9}"/>
          </ac:spMkLst>
        </pc:spChg>
        <pc:spChg chg="mod">
          <ac:chgData name="Amy Boyd" userId="366d22d8-720b-4595-ab72-12274fa2ff31" providerId="ADAL" clId="{33E4AB7F-CF4B-42ED-8D27-7AC27E0024C6}" dt="2023-10-18T21:29:14.176" v="15" actId="14100"/>
          <ac:spMkLst>
            <pc:docMk/>
            <pc:sldMk cId="3758487309" sldId="2088"/>
            <ac:spMk id="8" creationId="{7E02B879-97E2-C945-51C5-C114006C4CC3}"/>
          </ac:spMkLst>
        </pc:spChg>
      </pc:sldChg>
      <pc:sldChg chg="modSp">
        <pc:chgData name="Amy Boyd" userId="366d22d8-720b-4595-ab72-12274fa2ff31" providerId="ADAL" clId="{33E4AB7F-CF4B-42ED-8D27-7AC27E0024C6}" dt="2023-10-18T21:33:12.968" v="79" actId="20577"/>
        <pc:sldMkLst>
          <pc:docMk/>
          <pc:sldMk cId="818745800" sldId="2147480781"/>
        </pc:sldMkLst>
        <pc:spChg chg="mod">
          <ac:chgData name="Amy Boyd" userId="366d22d8-720b-4595-ab72-12274fa2ff31" providerId="ADAL" clId="{33E4AB7F-CF4B-42ED-8D27-7AC27E0024C6}" dt="2023-10-18T21:33:12.968" v="79" actId="20577"/>
          <ac:spMkLst>
            <pc:docMk/>
            <pc:sldMk cId="818745800" sldId="2147480781"/>
            <ac:spMk id="5" creationId="{2C9AE88F-0A68-99D0-762D-1CE24A3EC6EE}"/>
          </ac:spMkLst>
        </pc:spChg>
      </pc:sldChg>
      <pc:sldChg chg="modSp mod modAnim">
        <pc:chgData name="Amy Boyd" userId="366d22d8-720b-4595-ab72-12274fa2ff31" providerId="ADAL" clId="{33E4AB7F-CF4B-42ED-8D27-7AC27E0024C6}" dt="2023-10-18T21:41:44.440" v="139" actId="1076"/>
        <pc:sldMkLst>
          <pc:docMk/>
          <pc:sldMk cId="1148582192" sldId="2147480783"/>
        </pc:sldMkLst>
        <pc:spChg chg="mod">
          <ac:chgData name="Amy Boyd" userId="366d22d8-720b-4595-ab72-12274fa2ff31" providerId="ADAL" clId="{33E4AB7F-CF4B-42ED-8D27-7AC27E0024C6}" dt="2023-10-18T21:41:29.403" v="136" actId="1076"/>
          <ac:spMkLst>
            <pc:docMk/>
            <pc:sldMk cId="1148582192" sldId="2147480783"/>
            <ac:spMk id="4" creationId="{25762F4C-0CDD-3AE9-A76B-DB2986E31503}"/>
          </ac:spMkLst>
        </pc:spChg>
        <pc:spChg chg="mod">
          <ac:chgData name="Amy Boyd" userId="366d22d8-720b-4595-ab72-12274fa2ff31" providerId="ADAL" clId="{33E4AB7F-CF4B-42ED-8D27-7AC27E0024C6}" dt="2023-10-18T21:41:44.440" v="139" actId="1076"/>
          <ac:spMkLst>
            <pc:docMk/>
            <pc:sldMk cId="1148582192" sldId="2147480783"/>
            <ac:spMk id="7" creationId="{4CE046E3-5B89-C8D5-A77C-4C672A2D5DAE}"/>
          </ac:spMkLst>
        </pc:spChg>
      </pc:sldChg>
      <pc:sldChg chg="modSp">
        <pc:chgData name="Amy Boyd" userId="366d22d8-720b-4595-ab72-12274fa2ff31" providerId="ADAL" clId="{33E4AB7F-CF4B-42ED-8D27-7AC27E0024C6}" dt="2023-10-18T21:40:04.816" v="90" actId="20577"/>
        <pc:sldMkLst>
          <pc:docMk/>
          <pc:sldMk cId="4071153054" sldId="2147480786"/>
        </pc:sldMkLst>
        <pc:spChg chg="mod">
          <ac:chgData name="Amy Boyd" userId="366d22d8-720b-4595-ab72-12274fa2ff31" providerId="ADAL" clId="{33E4AB7F-CF4B-42ED-8D27-7AC27E0024C6}" dt="2023-10-18T21:40:04.816" v="90" actId="20577"/>
          <ac:spMkLst>
            <pc:docMk/>
            <pc:sldMk cId="4071153054" sldId="2147480786"/>
            <ac:spMk id="2" creationId="{61A2AD7C-E1B0-705A-FCF3-1D031062068A}"/>
          </ac:spMkLst>
        </pc:spChg>
        <pc:spChg chg="mod">
          <ac:chgData name="Amy Boyd" userId="366d22d8-720b-4595-ab72-12274fa2ff31" providerId="ADAL" clId="{33E4AB7F-CF4B-42ED-8D27-7AC27E0024C6}" dt="2023-10-18T21:39:56.883" v="88" actId="207"/>
          <ac:spMkLst>
            <pc:docMk/>
            <pc:sldMk cId="4071153054" sldId="2147480786"/>
            <ac:spMk id="5" creationId="{2C9AE88F-0A68-99D0-762D-1CE24A3EC6EE}"/>
          </ac:spMkLst>
        </pc:spChg>
      </pc:sldChg>
    </pc:docChg>
  </pc:docChgLst>
  <pc:docChgLst>
    <pc:chgData name="Henk Boelman" userId="f54986e4-1d4b-42c0-8eb0-f235c40ca989" providerId="ADAL" clId="{D85F1ED5-6D87-E644-A839-9AA2DBCF082F}"/>
    <pc:docChg chg="undo custSel addSld delSld modSld sldOrd delMainMaster delSection modSection">
      <pc:chgData name="Henk Boelman" userId="f54986e4-1d4b-42c0-8eb0-f235c40ca989" providerId="ADAL" clId="{D85F1ED5-6D87-E644-A839-9AA2DBCF082F}" dt="2023-11-22T10:50:31.090" v="221" actId="14100"/>
      <pc:docMkLst>
        <pc:docMk/>
      </pc:docMkLst>
      <pc:sldChg chg="ord">
        <pc:chgData name="Henk Boelman" userId="f54986e4-1d4b-42c0-8eb0-f235c40ca989" providerId="ADAL" clId="{D85F1ED5-6D87-E644-A839-9AA2DBCF082F}" dt="2023-11-22T10:27:31.872" v="146" actId="20578"/>
        <pc:sldMkLst>
          <pc:docMk/>
          <pc:sldMk cId="1644626494" sldId="342"/>
        </pc:sldMkLst>
      </pc:sldChg>
      <pc:sldChg chg="ord modNotesTx">
        <pc:chgData name="Henk Boelman" userId="f54986e4-1d4b-42c0-8eb0-f235c40ca989" providerId="ADAL" clId="{D85F1ED5-6D87-E644-A839-9AA2DBCF082F}" dt="2023-11-22T10:27:31.872" v="146" actId="20578"/>
        <pc:sldMkLst>
          <pc:docMk/>
          <pc:sldMk cId="2901593713" sldId="356"/>
        </pc:sldMkLst>
      </pc:sldChg>
      <pc:sldChg chg="delSp modSp mod delAnim">
        <pc:chgData name="Henk Boelman" userId="f54986e4-1d4b-42c0-8eb0-f235c40ca989" providerId="ADAL" clId="{D85F1ED5-6D87-E644-A839-9AA2DBCF082F}" dt="2023-11-22T10:11:02.475" v="23" actId="6549"/>
        <pc:sldMkLst>
          <pc:docMk/>
          <pc:sldMk cId="3758487309" sldId="2088"/>
        </pc:sldMkLst>
        <pc:spChg chg="mod">
          <ac:chgData name="Henk Boelman" userId="f54986e4-1d4b-42c0-8eb0-f235c40ca989" providerId="ADAL" clId="{D85F1ED5-6D87-E644-A839-9AA2DBCF082F}" dt="2023-11-22T10:11:02.475" v="23" actId="6549"/>
          <ac:spMkLst>
            <pc:docMk/>
            <pc:sldMk cId="3758487309" sldId="2088"/>
            <ac:spMk id="3" creationId="{93FDA862-BFA1-49E0-99EF-2A895AF0CCF9}"/>
          </ac:spMkLst>
        </pc:spChg>
        <pc:spChg chg="del">
          <ac:chgData name="Henk Boelman" userId="f54986e4-1d4b-42c0-8eb0-f235c40ca989" providerId="ADAL" clId="{D85F1ED5-6D87-E644-A839-9AA2DBCF082F}" dt="2023-11-22T10:10:39.215" v="0" actId="478"/>
          <ac:spMkLst>
            <pc:docMk/>
            <pc:sldMk cId="3758487309" sldId="2088"/>
            <ac:spMk id="7" creationId="{16BC7CB0-2D84-2086-9D28-84F74963D6A9}"/>
          </ac:spMkLst>
        </pc:spChg>
        <pc:spChg chg="mod">
          <ac:chgData name="Henk Boelman" userId="f54986e4-1d4b-42c0-8eb0-f235c40ca989" providerId="ADAL" clId="{D85F1ED5-6D87-E644-A839-9AA2DBCF082F}" dt="2023-11-22T10:10:51.176" v="19" actId="20577"/>
          <ac:spMkLst>
            <pc:docMk/>
            <pc:sldMk cId="3758487309" sldId="2088"/>
            <ac:spMk id="8" creationId="{7E02B879-97E2-C945-51C5-C114006C4CC3}"/>
          </ac:spMkLst>
        </pc:spChg>
        <pc:spChg chg="del">
          <ac:chgData name="Henk Boelman" userId="f54986e4-1d4b-42c0-8eb0-f235c40ca989" providerId="ADAL" clId="{D85F1ED5-6D87-E644-A839-9AA2DBCF082F}" dt="2023-11-22T10:10:39.215" v="0" actId="478"/>
          <ac:spMkLst>
            <pc:docMk/>
            <pc:sldMk cId="3758487309" sldId="2088"/>
            <ac:spMk id="9" creationId="{EC4BAEBC-A877-2C02-1597-91EF57E80B7C}"/>
          </ac:spMkLst>
        </pc:spChg>
      </pc:sldChg>
      <pc:sldChg chg="del">
        <pc:chgData name="Henk Boelman" userId="f54986e4-1d4b-42c0-8eb0-f235c40ca989" providerId="ADAL" clId="{D85F1ED5-6D87-E644-A839-9AA2DBCF082F}" dt="2023-11-22T10:20:14.483" v="89" actId="18676"/>
        <pc:sldMkLst>
          <pc:docMk/>
          <pc:sldMk cId="1210121535" sldId="2147479980"/>
        </pc:sldMkLst>
      </pc:sldChg>
      <pc:sldChg chg="modNotesTx">
        <pc:chgData name="Henk Boelman" userId="f54986e4-1d4b-42c0-8eb0-f235c40ca989" providerId="ADAL" clId="{D85F1ED5-6D87-E644-A839-9AA2DBCF082F}" dt="2023-11-22T10:15:38.806" v="55" actId="6549"/>
        <pc:sldMkLst>
          <pc:docMk/>
          <pc:sldMk cId="1825672219" sldId="2147480063"/>
        </pc:sldMkLst>
      </pc:sldChg>
      <pc:sldChg chg="modNotesTx">
        <pc:chgData name="Henk Boelman" userId="f54986e4-1d4b-42c0-8eb0-f235c40ca989" providerId="ADAL" clId="{D85F1ED5-6D87-E644-A839-9AA2DBCF082F}" dt="2023-11-22T10:16:20.721" v="57" actId="20577"/>
        <pc:sldMkLst>
          <pc:docMk/>
          <pc:sldMk cId="2190435447" sldId="2147480137"/>
        </pc:sldMkLst>
      </pc:sldChg>
      <pc:sldChg chg="ord">
        <pc:chgData name="Henk Boelman" userId="f54986e4-1d4b-42c0-8eb0-f235c40ca989" providerId="ADAL" clId="{D85F1ED5-6D87-E644-A839-9AA2DBCF082F}" dt="2023-11-22T10:27:31.872" v="146" actId="20578"/>
        <pc:sldMkLst>
          <pc:docMk/>
          <pc:sldMk cId="1646044835" sldId="2147480143"/>
        </pc:sldMkLst>
      </pc:sldChg>
      <pc:sldChg chg="add">
        <pc:chgData name="Henk Boelman" userId="f54986e4-1d4b-42c0-8eb0-f235c40ca989" providerId="ADAL" clId="{D85F1ED5-6D87-E644-A839-9AA2DBCF082F}" dt="2023-11-22T10:30:21.582" v="193"/>
        <pc:sldMkLst>
          <pc:docMk/>
          <pc:sldMk cId="3833035685" sldId="2147480151"/>
        </pc:sldMkLst>
      </pc:sldChg>
      <pc:sldChg chg="del ord">
        <pc:chgData name="Henk Boelman" userId="f54986e4-1d4b-42c0-8eb0-f235c40ca989" providerId="ADAL" clId="{D85F1ED5-6D87-E644-A839-9AA2DBCF082F}" dt="2023-11-22T10:24:42.875" v="92" actId="2696"/>
        <pc:sldMkLst>
          <pc:docMk/>
          <pc:sldMk cId="393746614" sldId="2147480182"/>
        </pc:sldMkLst>
      </pc:sldChg>
      <pc:sldChg chg="del">
        <pc:chgData name="Henk Boelman" userId="f54986e4-1d4b-42c0-8eb0-f235c40ca989" providerId="ADAL" clId="{D85F1ED5-6D87-E644-A839-9AA2DBCF082F}" dt="2023-11-22T10:20:14.483" v="89" actId="18676"/>
        <pc:sldMkLst>
          <pc:docMk/>
          <pc:sldMk cId="741504095" sldId="2147480201"/>
        </pc:sldMkLst>
      </pc:sldChg>
      <pc:sldChg chg="ord">
        <pc:chgData name="Henk Boelman" userId="f54986e4-1d4b-42c0-8eb0-f235c40ca989" providerId="ADAL" clId="{D85F1ED5-6D87-E644-A839-9AA2DBCF082F}" dt="2023-11-22T10:27:31.872" v="146" actId="20578"/>
        <pc:sldMkLst>
          <pc:docMk/>
          <pc:sldMk cId="3304485119" sldId="2147480203"/>
        </pc:sldMkLst>
      </pc:sldChg>
      <pc:sldChg chg="ord">
        <pc:chgData name="Henk Boelman" userId="f54986e4-1d4b-42c0-8eb0-f235c40ca989" providerId="ADAL" clId="{D85F1ED5-6D87-E644-A839-9AA2DBCF082F}" dt="2023-11-22T10:27:31.872" v="146" actId="20578"/>
        <pc:sldMkLst>
          <pc:docMk/>
          <pc:sldMk cId="3274793516" sldId="2147480204"/>
        </pc:sldMkLst>
      </pc:sldChg>
      <pc:sldChg chg="modNotesTx">
        <pc:chgData name="Henk Boelman" userId="f54986e4-1d4b-42c0-8eb0-f235c40ca989" providerId="ADAL" clId="{D85F1ED5-6D87-E644-A839-9AA2DBCF082F}" dt="2023-11-22T10:30:30.725" v="194" actId="6549"/>
        <pc:sldMkLst>
          <pc:docMk/>
          <pc:sldMk cId="2302875140" sldId="2147480214"/>
        </pc:sldMkLst>
      </pc:sldChg>
      <pc:sldChg chg="modNotesTx">
        <pc:chgData name="Henk Boelman" userId="f54986e4-1d4b-42c0-8eb0-f235c40ca989" providerId="ADAL" clId="{D85F1ED5-6D87-E644-A839-9AA2DBCF082F}" dt="2023-11-22T10:16:43.673" v="60" actId="6549"/>
        <pc:sldMkLst>
          <pc:docMk/>
          <pc:sldMk cId="3997817330" sldId="2147480757"/>
        </pc:sldMkLst>
      </pc:sldChg>
      <pc:sldChg chg="add del">
        <pc:chgData name="Henk Boelman" userId="f54986e4-1d4b-42c0-8eb0-f235c40ca989" providerId="ADAL" clId="{D85F1ED5-6D87-E644-A839-9AA2DBCF082F}" dt="2023-11-22T10:29:29.757" v="191"/>
        <pc:sldMkLst>
          <pc:docMk/>
          <pc:sldMk cId="4202859257" sldId="2147480772"/>
        </pc:sldMkLst>
      </pc:sldChg>
      <pc:sldChg chg="ord">
        <pc:chgData name="Henk Boelman" userId="f54986e4-1d4b-42c0-8eb0-f235c40ca989" providerId="ADAL" clId="{D85F1ED5-6D87-E644-A839-9AA2DBCF082F}" dt="2023-11-22T10:27:31.872" v="146" actId="20578"/>
        <pc:sldMkLst>
          <pc:docMk/>
          <pc:sldMk cId="3606436088" sldId="2147480773"/>
        </pc:sldMkLst>
      </pc:sldChg>
      <pc:sldChg chg="del">
        <pc:chgData name="Henk Boelman" userId="f54986e4-1d4b-42c0-8eb0-f235c40ca989" providerId="ADAL" clId="{D85F1ED5-6D87-E644-A839-9AA2DBCF082F}" dt="2023-11-22T10:20:14.483" v="89" actId="18676"/>
        <pc:sldMkLst>
          <pc:docMk/>
          <pc:sldMk cId="405538371" sldId="2147480774"/>
        </pc:sldMkLst>
      </pc:sldChg>
      <pc:sldChg chg="addSp delSp modSp del mod ord setBg">
        <pc:chgData name="Henk Boelman" userId="f54986e4-1d4b-42c0-8eb0-f235c40ca989" providerId="ADAL" clId="{D85F1ED5-6D87-E644-A839-9AA2DBCF082F}" dt="2023-11-22T10:24:42.875" v="92" actId="2696"/>
        <pc:sldMkLst>
          <pc:docMk/>
          <pc:sldMk cId="3438388812" sldId="2147480775"/>
        </pc:sldMkLst>
        <pc:spChg chg="add del mod">
          <ac:chgData name="Henk Boelman" userId="f54986e4-1d4b-42c0-8eb0-f235c40ca989" providerId="ADAL" clId="{D85F1ED5-6D87-E644-A839-9AA2DBCF082F}" dt="2023-11-22T10:17:26.856" v="65"/>
          <ac:spMkLst>
            <pc:docMk/>
            <pc:sldMk cId="3438388812" sldId="2147480775"/>
            <ac:spMk id="3" creationId="{E30DD628-45DE-7371-4A7C-23F935D1F23B}"/>
          </ac:spMkLst>
        </pc:spChg>
        <pc:spChg chg="add mod">
          <ac:chgData name="Henk Boelman" userId="f54986e4-1d4b-42c0-8eb0-f235c40ca989" providerId="ADAL" clId="{D85F1ED5-6D87-E644-A839-9AA2DBCF082F}" dt="2023-11-22T10:18:10.333" v="70"/>
          <ac:spMkLst>
            <pc:docMk/>
            <pc:sldMk cId="3438388812" sldId="2147480775"/>
            <ac:spMk id="4" creationId="{4D201FE3-3195-CC3F-3B31-2E8333BF2510}"/>
          </ac:spMkLst>
        </pc:spChg>
        <pc:spChg chg="add mod">
          <ac:chgData name="Henk Boelman" userId="f54986e4-1d4b-42c0-8eb0-f235c40ca989" providerId="ADAL" clId="{D85F1ED5-6D87-E644-A839-9AA2DBCF082F}" dt="2023-11-22T10:18:49.749" v="82" actId="167"/>
          <ac:spMkLst>
            <pc:docMk/>
            <pc:sldMk cId="3438388812" sldId="2147480775"/>
            <ac:spMk id="6" creationId="{D9374433-7148-E906-7650-6651B7488E9C}"/>
          </ac:spMkLst>
        </pc:spChg>
        <pc:spChg chg="add mod">
          <ac:chgData name="Henk Boelman" userId="f54986e4-1d4b-42c0-8eb0-f235c40ca989" providerId="ADAL" clId="{D85F1ED5-6D87-E644-A839-9AA2DBCF082F}" dt="2023-11-22T10:18:54.423" v="83" actId="1076"/>
          <ac:spMkLst>
            <pc:docMk/>
            <pc:sldMk cId="3438388812" sldId="2147480775"/>
            <ac:spMk id="7" creationId="{49C5CB44-0944-3DB7-225B-4C476332D5EB}"/>
          </ac:spMkLst>
        </pc:spChg>
      </pc:sldChg>
      <pc:sldChg chg="del">
        <pc:chgData name="Henk Boelman" userId="f54986e4-1d4b-42c0-8eb0-f235c40ca989" providerId="ADAL" clId="{D85F1ED5-6D87-E644-A839-9AA2DBCF082F}" dt="2023-11-22T10:20:14.483" v="89" actId="18676"/>
        <pc:sldMkLst>
          <pc:docMk/>
          <pc:sldMk cId="3203196019" sldId="2147480776"/>
        </pc:sldMkLst>
      </pc:sldChg>
      <pc:sldChg chg="del">
        <pc:chgData name="Henk Boelman" userId="f54986e4-1d4b-42c0-8eb0-f235c40ca989" providerId="ADAL" clId="{D85F1ED5-6D87-E644-A839-9AA2DBCF082F}" dt="2023-11-22T10:20:14.483" v="89" actId="18676"/>
        <pc:sldMkLst>
          <pc:docMk/>
          <pc:sldMk cId="1414949903" sldId="2147480778"/>
        </pc:sldMkLst>
      </pc:sldChg>
      <pc:sldChg chg="modSp mod ord">
        <pc:chgData name="Henk Boelman" userId="f54986e4-1d4b-42c0-8eb0-f235c40ca989" providerId="ADAL" clId="{D85F1ED5-6D87-E644-A839-9AA2DBCF082F}" dt="2023-11-22T10:27:31.872" v="146" actId="20578"/>
        <pc:sldMkLst>
          <pc:docMk/>
          <pc:sldMk cId="3813590852" sldId="2147480780"/>
        </pc:sldMkLst>
        <pc:spChg chg="mod">
          <ac:chgData name="Henk Boelman" userId="f54986e4-1d4b-42c0-8eb0-f235c40ca989" providerId="ADAL" clId="{D85F1ED5-6D87-E644-A839-9AA2DBCF082F}" dt="2023-11-22T10:18:29.960" v="75" actId="1076"/>
          <ac:spMkLst>
            <pc:docMk/>
            <pc:sldMk cId="3813590852" sldId="2147480780"/>
            <ac:spMk id="3" creationId="{290A038E-2C37-CC5C-C8B3-FD57720D6993}"/>
          </ac:spMkLst>
        </pc:spChg>
        <pc:spChg chg="mod">
          <ac:chgData name="Henk Boelman" userId="f54986e4-1d4b-42c0-8eb0-f235c40ca989" providerId="ADAL" clId="{D85F1ED5-6D87-E644-A839-9AA2DBCF082F}" dt="2023-11-22T10:18:36.474" v="78" actId="1076"/>
          <ac:spMkLst>
            <pc:docMk/>
            <pc:sldMk cId="3813590852" sldId="2147480780"/>
            <ac:spMk id="4" creationId="{139153E8-D5B6-5BAA-9C20-AE4223031ABB}"/>
          </ac:spMkLst>
        </pc:spChg>
        <pc:spChg chg="mod">
          <ac:chgData name="Henk Boelman" userId="f54986e4-1d4b-42c0-8eb0-f235c40ca989" providerId="ADAL" clId="{D85F1ED5-6D87-E644-A839-9AA2DBCF082F}" dt="2023-11-22T10:18:35.413" v="77" actId="1076"/>
          <ac:spMkLst>
            <pc:docMk/>
            <pc:sldMk cId="3813590852" sldId="2147480780"/>
            <ac:spMk id="5" creationId="{2C9AE88F-0A68-99D0-762D-1CE24A3EC6EE}"/>
          </ac:spMkLst>
        </pc:spChg>
      </pc:sldChg>
      <pc:sldChg chg="modSp del mod ord">
        <pc:chgData name="Henk Boelman" userId="f54986e4-1d4b-42c0-8eb0-f235c40ca989" providerId="ADAL" clId="{D85F1ED5-6D87-E644-A839-9AA2DBCF082F}" dt="2023-11-22T10:29:32.207" v="192" actId="2696"/>
        <pc:sldMkLst>
          <pc:docMk/>
          <pc:sldMk cId="818745800" sldId="2147480781"/>
        </pc:sldMkLst>
        <pc:spChg chg="mod">
          <ac:chgData name="Henk Boelman" userId="f54986e4-1d4b-42c0-8eb0-f235c40ca989" providerId="ADAL" clId="{D85F1ED5-6D87-E644-A839-9AA2DBCF082F}" dt="2023-11-22T10:28:25.449" v="188" actId="1076"/>
          <ac:spMkLst>
            <pc:docMk/>
            <pc:sldMk cId="818745800" sldId="2147480781"/>
            <ac:spMk id="5" creationId="{2C9AE88F-0A68-99D0-762D-1CE24A3EC6EE}"/>
          </ac:spMkLst>
        </pc:spChg>
      </pc:sldChg>
      <pc:sldChg chg="addSp delSp modSp mod delAnim">
        <pc:chgData name="Henk Boelman" userId="f54986e4-1d4b-42c0-8eb0-f235c40ca989" providerId="ADAL" clId="{D85F1ED5-6D87-E644-A839-9AA2DBCF082F}" dt="2023-11-22T10:50:31.090" v="221" actId="14100"/>
        <pc:sldMkLst>
          <pc:docMk/>
          <pc:sldMk cId="1148582192" sldId="2147480783"/>
        </pc:sldMkLst>
        <pc:spChg chg="del">
          <ac:chgData name="Henk Boelman" userId="f54986e4-1d4b-42c0-8eb0-f235c40ca989" providerId="ADAL" clId="{D85F1ED5-6D87-E644-A839-9AA2DBCF082F}" dt="2023-11-22T10:14:42.888" v="45" actId="478"/>
          <ac:spMkLst>
            <pc:docMk/>
            <pc:sldMk cId="1148582192" sldId="2147480783"/>
            <ac:spMk id="2" creationId="{FDFCA94A-8072-D9C4-BA54-3FFE1DC692DC}"/>
          </ac:spMkLst>
        </pc:spChg>
        <pc:spChg chg="mod">
          <ac:chgData name="Henk Boelman" userId="f54986e4-1d4b-42c0-8eb0-f235c40ca989" providerId="ADAL" clId="{D85F1ED5-6D87-E644-A839-9AA2DBCF082F}" dt="2023-11-22T10:15:07.496" v="52" actId="1076"/>
          <ac:spMkLst>
            <pc:docMk/>
            <pc:sldMk cId="1148582192" sldId="2147480783"/>
            <ac:spMk id="4" creationId="{25762F4C-0CDD-3AE9-A76B-DB2986E31503}"/>
          </ac:spMkLst>
        </pc:spChg>
        <pc:spChg chg="mod">
          <ac:chgData name="Henk Boelman" userId="f54986e4-1d4b-42c0-8eb0-f235c40ca989" providerId="ADAL" clId="{D85F1ED5-6D87-E644-A839-9AA2DBCF082F}" dt="2023-11-22T10:33:34.636" v="211" actId="20577"/>
          <ac:spMkLst>
            <pc:docMk/>
            <pc:sldMk cId="1148582192" sldId="2147480783"/>
            <ac:spMk id="7" creationId="{4CE046E3-5B89-C8D5-A77C-4C672A2D5DAE}"/>
          </ac:spMkLst>
        </pc:spChg>
        <pc:spChg chg="mod">
          <ac:chgData name="Henk Boelman" userId="f54986e4-1d4b-42c0-8eb0-f235c40ca989" providerId="ADAL" clId="{D85F1ED5-6D87-E644-A839-9AA2DBCF082F}" dt="2023-11-22T10:17:44.282" v="69" actId="1076"/>
          <ac:spMkLst>
            <pc:docMk/>
            <pc:sldMk cId="1148582192" sldId="2147480783"/>
            <ac:spMk id="9" creationId="{E56783DC-71DE-7A66-F868-E76DFA80A688}"/>
          </ac:spMkLst>
        </pc:spChg>
        <pc:picChg chg="add del mod">
          <ac:chgData name="Henk Boelman" userId="f54986e4-1d4b-42c0-8eb0-f235c40ca989" providerId="ADAL" clId="{D85F1ED5-6D87-E644-A839-9AA2DBCF082F}" dt="2023-11-22T10:48:36.819" v="216" actId="478"/>
          <ac:picMkLst>
            <pc:docMk/>
            <pc:sldMk cId="1148582192" sldId="2147480783"/>
            <ac:picMk id="5" creationId="{C59145A3-1740-0630-3995-53960D1FA526}"/>
          </ac:picMkLst>
        </pc:picChg>
        <pc:picChg chg="add mod">
          <ac:chgData name="Henk Boelman" userId="f54986e4-1d4b-42c0-8eb0-f235c40ca989" providerId="ADAL" clId="{D85F1ED5-6D87-E644-A839-9AA2DBCF082F}" dt="2023-11-22T10:50:31.090" v="221" actId="14100"/>
          <ac:picMkLst>
            <pc:docMk/>
            <pc:sldMk cId="1148582192" sldId="2147480783"/>
            <ac:picMk id="10" creationId="{FC872D5F-06C1-ACEE-5AB9-4901EA0D8A58}"/>
          </ac:picMkLst>
        </pc:picChg>
      </pc:sldChg>
      <pc:sldChg chg="delSp del mod delAnim">
        <pc:chgData name="Henk Boelman" userId="f54986e4-1d4b-42c0-8eb0-f235c40ca989" providerId="ADAL" clId="{D85F1ED5-6D87-E644-A839-9AA2DBCF082F}" dt="2023-11-22T10:26:49.126" v="145" actId="2696"/>
        <pc:sldMkLst>
          <pc:docMk/>
          <pc:sldMk cId="4071153054" sldId="2147480786"/>
        </pc:sldMkLst>
        <pc:spChg chg="del">
          <ac:chgData name="Henk Boelman" userId="f54986e4-1d4b-42c0-8eb0-f235c40ca989" providerId="ADAL" clId="{D85F1ED5-6D87-E644-A839-9AA2DBCF082F}" dt="2023-11-22T10:25:53.632" v="97" actId="478"/>
          <ac:spMkLst>
            <pc:docMk/>
            <pc:sldMk cId="4071153054" sldId="2147480786"/>
            <ac:spMk id="2" creationId="{61A2AD7C-E1B0-705A-FCF3-1D031062068A}"/>
          </ac:spMkLst>
        </pc:spChg>
      </pc:sldChg>
      <pc:sldChg chg="delSp modSp add mod">
        <pc:chgData name="Henk Boelman" userId="f54986e4-1d4b-42c0-8eb0-f235c40ca989" providerId="ADAL" clId="{D85F1ED5-6D87-E644-A839-9AA2DBCF082F}" dt="2023-11-22T10:26:43.647" v="144" actId="1076"/>
        <pc:sldMkLst>
          <pc:docMk/>
          <pc:sldMk cId="1998049708" sldId="2147480787"/>
        </pc:sldMkLst>
        <pc:spChg chg="mod">
          <ac:chgData name="Henk Boelman" userId="f54986e4-1d4b-42c0-8eb0-f235c40ca989" providerId="ADAL" clId="{D85F1ED5-6D87-E644-A839-9AA2DBCF082F}" dt="2023-11-22T10:26:43.647" v="144" actId="1076"/>
          <ac:spMkLst>
            <pc:docMk/>
            <pc:sldMk cId="1998049708" sldId="2147480787"/>
            <ac:spMk id="5" creationId="{2C9AE88F-0A68-99D0-762D-1CE24A3EC6EE}"/>
          </ac:spMkLst>
        </pc:spChg>
        <pc:spChg chg="del mod">
          <ac:chgData name="Henk Boelman" userId="f54986e4-1d4b-42c0-8eb0-f235c40ca989" providerId="ADAL" clId="{D85F1ED5-6D87-E644-A839-9AA2DBCF082F}" dt="2023-11-22T10:26:38.292" v="143" actId="21"/>
          <ac:spMkLst>
            <pc:docMk/>
            <pc:sldMk cId="1998049708" sldId="2147480787"/>
            <ac:spMk id="10" creationId="{E6E5E208-A175-1699-900F-E560614BC48D}"/>
          </ac:spMkLst>
        </pc:spChg>
      </pc:sldChg>
      <pc:sldChg chg="add del setBg">
        <pc:chgData name="Henk Boelman" userId="f54986e4-1d4b-42c0-8eb0-f235c40ca989" providerId="ADAL" clId="{D85F1ED5-6D87-E644-A839-9AA2DBCF082F}" dt="2023-11-22T10:26:10.510" v="99"/>
        <pc:sldMkLst>
          <pc:docMk/>
          <pc:sldMk cId="3521559711" sldId="2147480787"/>
        </pc:sldMkLst>
      </pc:sldChg>
      <pc:sldChg chg="add del setBg">
        <pc:chgData name="Henk Boelman" userId="f54986e4-1d4b-42c0-8eb0-f235c40ca989" providerId="ADAL" clId="{D85F1ED5-6D87-E644-A839-9AA2DBCF082F}" dt="2023-11-22T10:26:14.958" v="101"/>
        <pc:sldMkLst>
          <pc:docMk/>
          <pc:sldMk cId="4206275166" sldId="2147480787"/>
        </pc:sldMkLst>
      </pc:sldChg>
      <pc:sldChg chg="delSp add">
        <pc:chgData name="Henk Boelman" userId="f54986e4-1d4b-42c0-8eb0-f235c40ca989" providerId="ADAL" clId="{D85F1ED5-6D87-E644-A839-9AA2DBCF082F}" dt="2023-11-22T10:32:28.940" v="198" actId="478"/>
        <pc:sldMkLst>
          <pc:docMk/>
          <pc:sldMk cId="819651055" sldId="2147480788"/>
        </pc:sldMkLst>
        <pc:picChg chg="del">
          <ac:chgData name="Henk Boelman" userId="f54986e4-1d4b-42c0-8eb0-f235c40ca989" providerId="ADAL" clId="{D85F1ED5-6D87-E644-A839-9AA2DBCF082F}" dt="2023-11-22T10:32:28.940" v="198" actId="478"/>
          <ac:picMkLst>
            <pc:docMk/>
            <pc:sldMk cId="819651055" sldId="2147480788"/>
            <ac:picMk id="21506" creationId="{6964BA34-0B6E-6A5B-5841-72E8908F4BF7}"/>
          </ac:picMkLst>
        </pc:picChg>
      </pc:sldChg>
      <pc:sldChg chg="add del setBg">
        <pc:chgData name="Henk Boelman" userId="f54986e4-1d4b-42c0-8eb0-f235c40ca989" providerId="ADAL" clId="{D85F1ED5-6D87-E644-A839-9AA2DBCF082F}" dt="2023-11-22T10:29:29.724" v="190"/>
        <pc:sldMkLst>
          <pc:docMk/>
          <pc:sldMk cId="1521146922" sldId="2147480788"/>
        </pc:sldMkLst>
      </pc:sldChg>
      <pc:sldMasterChg chg="delSldLayout">
        <pc:chgData name="Henk Boelman" userId="f54986e4-1d4b-42c0-8eb0-f235c40ca989" providerId="ADAL" clId="{D85F1ED5-6D87-E644-A839-9AA2DBCF082F}" dt="2023-11-22T10:20:14.483" v="89" actId="18676"/>
        <pc:sldMasterMkLst>
          <pc:docMk/>
          <pc:sldMasterMk cId="2506597040" sldId="2147483690"/>
        </pc:sldMasterMkLst>
        <pc:sldLayoutChg chg="del">
          <pc:chgData name="Henk Boelman" userId="f54986e4-1d4b-42c0-8eb0-f235c40ca989" providerId="ADAL" clId="{D85F1ED5-6D87-E644-A839-9AA2DBCF082F}" dt="2023-11-22T10:20:14.483" v="89" actId="18676"/>
          <pc:sldLayoutMkLst>
            <pc:docMk/>
            <pc:sldMasterMk cId="2506597040" sldId="2147483690"/>
            <pc:sldLayoutMk cId="3638600561" sldId="2147483739"/>
          </pc:sldLayoutMkLst>
        </pc:sldLayoutChg>
      </pc:sldMasterChg>
      <pc:sldMasterChg chg="del delSldLayout">
        <pc:chgData name="Henk Boelman" userId="f54986e4-1d4b-42c0-8eb0-f235c40ca989" providerId="ADAL" clId="{D85F1ED5-6D87-E644-A839-9AA2DBCF082F}" dt="2023-11-22T10:20:14.483" v="89" actId="18676"/>
        <pc:sldMasterMkLst>
          <pc:docMk/>
          <pc:sldMasterMk cId="2384953403" sldId="2147483764"/>
        </pc:sldMasterMkLst>
        <pc:sldLayoutChg chg="del">
          <pc:chgData name="Henk Boelman" userId="f54986e4-1d4b-42c0-8eb0-f235c40ca989" providerId="ADAL" clId="{D85F1ED5-6D87-E644-A839-9AA2DBCF082F}" dt="2023-11-22T10:20:14.483" v="89" actId="18676"/>
          <pc:sldLayoutMkLst>
            <pc:docMk/>
            <pc:sldMasterMk cId="2384953403" sldId="2147483764"/>
            <pc:sldLayoutMk cId="3580566379" sldId="214748376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39864520" sldId="214748376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77141960" sldId="214748376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45352038" sldId="214748376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337996768" sldId="214748376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82284335" sldId="214748377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49137911" sldId="214748377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57649258" sldId="214748377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37628448" sldId="214748377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621735100" sldId="214748377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260500796" sldId="214748377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15780538" sldId="214748377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21032015" sldId="214748377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93281239" sldId="214748377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91733185" sldId="214748377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16994233" sldId="214748378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43823467" sldId="214748378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91095562" sldId="214748378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73067320" sldId="214748378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83589650" sldId="214748378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57484433" sldId="214748378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8621169" sldId="214748378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36973527" sldId="214748378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317981250" sldId="214748378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35049909" sldId="214748378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1426119" sldId="214748379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16256957" sldId="214748379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80458400" sldId="214748379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84716161" sldId="214748379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04283732" sldId="214748379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51860436" sldId="214748379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8976897" sldId="214748379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44391643" sldId="214748379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986076804" sldId="214748379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98979121" sldId="214748379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87048733" sldId="214748380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4173128" sldId="214748380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348341078" sldId="214748380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70879511" sldId="214748380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3460152" sldId="214748380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04070013" sldId="214748380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87384010" sldId="214748380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315779526" sldId="214748380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115756380" sldId="214748380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768900956" sldId="214748380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31103124" sldId="214748381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528506458" sldId="214748381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66116497" sldId="214748381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69501375" sldId="214748381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095593492" sldId="214748381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36304378" sldId="214748381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501060594" sldId="214748381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51456075" sldId="214748381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830465234" sldId="214748381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09278040" sldId="214748381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38362652" sldId="214748382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08913439" sldId="214748382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24271738" sldId="214748382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69076724" sldId="214748382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21394913" sldId="214748382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55296406" sldId="214748382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79262360" sldId="214748382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957946380" sldId="214748382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797588023" sldId="214748382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01068473" sldId="214748382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160110109" sldId="214748383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1736474" sldId="214748383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489031717" sldId="214748383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79614423" sldId="214748383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79423752" sldId="214748383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636203371" sldId="214748383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075725919" sldId="214748383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884669044" sldId="214748383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40519769" sldId="214748383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29808698" sldId="214748383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602054476" sldId="214748384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29255559" sldId="214748384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147964790" sldId="214748384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671799814" sldId="214748384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3355740" sldId="214748384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964669402" sldId="214748384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8457251" sldId="214748384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78791867" sldId="214748384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770439551" sldId="214748384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62686286" sldId="214748384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34241206" sldId="214748385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07699271" sldId="214748385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90820117" sldId="214748385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97261777" sldId="214748385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04757195" sldId="214748385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62725983" sldId="214748385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748874340" sldId="214748385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177698246" sldId="214748385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115961124" sldId="214748385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1749248" sldId="214748385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224446897" sldId="214748386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309341888" sldId="214748386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870855956" sldId="214748386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62532526" sldId="214748386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454002703" sldId="214748386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44666785" sldId="214748386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17739574" sldId="214748386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82962719" sldId="214748386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15635323" sldId="214748386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273499101" sldId="214748386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047388216" sldId="214748387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493905268" sldId="214748387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2538321377" sldId="2147483872"/>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327233201" sldId="2147483873"/>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598986072" sldId="2147483874"/>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578716400" sldId="2147483875"/>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601657025" sldId="2147483876"/>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90910554" sldId="2147483877"/>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4077110" sldId="2147483878"/>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3221294177" sldId="2147483879"/>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427889125" sldId="2147483880"/>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1666227196" sldId="2147483881"/>
          </pc:sldLayoutMkLst>
        </pc:sldLayoutChg>
        <pc:sldLayoutChg chg="del">
          <pc:chgData name="Henk Boelman" userId="f54986e4-1d4b-42c0-8eb0-f235c40ca989" providerId="ADAL" clId="{D85F1ED5-6D87-E644-A839-9AA2DBCF082F}" dt="2023-11-22T10:20:14.483" v="89" actId="18676"/>
          <pc:sldLayoutMkLst>
            <pc:docMk/>
            <pc:sldMasterMk cId="2384953403" sldId="2147483764"/>
            <pc:sldLayoutMk cId="806082045" sldId="2147483882"/>
          </pc:sldLayoutMkLst>
        </pc:sldLayoutChg>
      </pc:sldMasterChg>
    </pc:docChg>
  </pc:docChgLst>
  <pc:docChgLst>
    <pc:chgData name="Henk Boelman" userId="f54986e4-1d4b-42c0-8eb0-f235c40ca989" providerId="ADAL" clId="{E303FA2F-1AAB-5244-B0C6-415ABB53B8A0}"/>
    <pc:docChg chg="undo custSel addSld delSld modSld delMainMaster addSection modSection">
      <pc:chgData name="Henk Boelman" userId="f54986e4-1d4b-42c0-8eb0-f235c40ca989" providerId="ADAL" clId="{E303FA2F-1AAB-5244-B0C6-415ABB53B8A0}" dt="2023-10-24T13:33:47.903" v="268" actId="20577"/>
      <pc:docMkLst>
        <pc:docMk/>
      </pc:docMkLst>
      <pc:sldChg chg="del">
        <pc:chgData name="Henk Boelman" userId="f54986e4-1d4b-42c0-8eb0-f235c40ca989" providerId="ADAL" clId="{E303FA2F-1AAB-5244-B0C6-415ABB53B8A0}" dt="2023-10-16T11:36:27.801" v="21" actId="2696"/>
        <pc:sldMkLst>
          <pc:docMk/>
          <pc:sldMk cId="3940241763" sldId="256"/>
        </pc:sldMkLst>
      </pc:sldChg>
      <pc:sldChg chg="add del mod modShow">
        <pc:chgData name="Henk Boelman" userId="f54986e4-1d4b-42c0-8eb0-f235c40ca989" providerId="ADAL" clId="{E303FA2F-1AAB-5244-B0C6-415ABB53B8A0}" dt="2023-10-24T13:33:38.039" v="265" actId="2696"/>
        <pc:sldMkLst>
          <pc:docMk/>
          <pc:sldMk cId="2925283690" sldId="269"/>
        </pc:sldMkLst>
      </pc:sldChg>
      <pc:sldChg chg="add del setBg">
        <pc:chgData name="Henk Boelman" userId="f54986e4-1d4b-42c0-8eb0-f235c40ca989" providerId="ADAL" clId="{E303FA2F-1AAB-5244-B0C6-415ABB53B8A0}" dt="2023-10-16T11:22:16.092" v="14"/>
        <pc:sldMkLst>
          <pc:docMk/>
          <pc:sldMk cId="1644626494" sldId="342"/>
        </pc:sldMkLst>
      </pc:sldChg>
      <pc:sldChg chg="add del setBg">
        <pc:chgData name="Henk Boelman" userId="f54986e4-1d4b-42c0-8eb0-f235c40ca989" providerId="ADAL" clId="{E303FA2F-1AAB-5244-B0C6-415ABB53B8A0}" dt="2023-10-16T11:22:16.092" v="14"/>
        <pc:sldMkLst>
          <pc:docMk/>
          <pc:sldMk cId="2901593713" sldId="356"/>
        </pc:sldMkLst>
      </pc:sldChg>
      <pc:sldChg chg="addSp delSp modSp add del mod setBg modAnim">
        <pc:chgData name="Henk Boelman" userId="f54986e4-1d4b-42c0-8eb0-f235c40ca989" providerId="ADAL" clId="{E303FA2F-1AAB-5244-B0C6-415ABB53B8A0}" dt="2023-10-16T12:55:37.529" v="139" actId="20577"/>
        <pc:sldMkLst>
          <pc:docMk/>
          <pc:sldMk cId="3758487309" sldId="2088"/>
        </pc:sldMkLst>
        <pc:spChg chg="add mod">
          <ac:chgData name="Henk Boelman" userId="f54986e4-1d4b-42c0-8eb0-f235c40ca989" providerId="ADAL" clId="{E303FA2F-1AAB-5244-B0C6-415ABB53B8A0}" dt="2023-10-16T12:55:25.231" v="131" actId="1076"/>
          <ac:spMkLst>
            <pc:docMk/>
            <pc:sldMk cId="3758487309" sldId="2088"/>
            <ac:spMk id="7" creationId="{16BC7CB0-2D84-2086-9D28-84F74963D6A9}"/>
          </ac:spMkLst>
        </pc:spChg>
        <pc:spChg chg="mod">
          <ac:chgData name="Henk Boelman" userId="f54986e4-1d4b-42c0-8eb0-f235c40ca989" providerId="ADAL" clId="{E303FA2F-1AAB-5244-B0C6-415ABB53B8A0}" dt="2023-10-16T12:55:37.529" v="139" actId="20577"/>
          <ac:spMkLst>
            <pc:docMk/>
            <pc:sldMk cId="3758487309" sldId="2088"/>
            <ac:spMk id="8" creationId="{7E02B879-97E2-C945-51C5-C114006C4CC3}"/>
          </ac:spMkLst>
        </pc:spChg>
        <pc:spChg chg="add mod">
          <ac:chgData name="Henk Boelman" userId="f54986e4-1d4b-42c0-8eb0-f235c40ca989" providerId="ADAL" clId="{E303FA2F-1AAB-5244-B0C6-415ABB53B8A0}" dt="2023-10-16T12:55:25.231" v="131" actId="1076"/>
          <ac:spMkLst>
            <pc:docMk/>
            <pc:sldMk cId="3758487309" sldId="2088"/>
            <ac:spMk id="9" creationId="{EC4BAEBC-A877-2C02-1597-91EF57E80B7C}"/>
          </ac:spMkLst>
        </pc:spChg>
        <pc:picChg chg="del">
          <ac:chgData name="Henk Boelman" userId="f54986e4-1d4b-42c0-8eb0-f235c40ca989" providerId="ADAL" clId="{E303FA2F-1AAB-5244-B0C6-415ABB53B8A0}" dt="2023-10-16T12:55:14.196" v="129" actId="478"/>
          <ac:picMkLst>
            <pc:docMk/>
            <pc:sldMk cId="3758487309" sldId="2088"/>
            <ac:picMk id="5" creationId="{201D2929-EBDC-4123-30FB-929C9B2C9468}"/>
          </ac:picMkLst>
        </pc:picChg>
      </pc:sldChg>
      <pc:sldChg chg="add del mod modShow">
        <pc:chgData name="Henk Boelman" userId="f54986e4-1d4b-42c0-8eb0-f235c40ca989" providerId="ADAL" clId="{E303FA2F-1AAB-5244-B0C6-415ABB53B8A0}" dt="2023-10-24T13:33:38.039" v="265" actId="2696"/>
        <pc:sldMkLst>
          <pc:docMk/>
          <pc:sldMk cId="632930722" sldId="2147478759"/>
        </pc:sldMkLst>
      </pc:sldChg>
      <pc:sldChg chg="add del setBg">
        <pc:chgData name="Henk Boelman" userId="f54986e4-1d4b-42c0-8eb0-f235c40ca989" providerId="ADAL" clId="{E303FA2F-1AAB-5244-B0C6-415ABB53B8A0}" dt="2023-10-16T11:21:36.178" v="8"/>
        <pc:sldMkLst>
          <pc:docMk/>
          <pc:sldMk cId="2501984064" sldId="2147479559"/>
        </pc:sldMkLst>
      </pc:sldChg>
      <pc:sldChg chg="add del setBg">
        <pc:chgData name="Henk Boelman" userId="f54986e4-1d4b-42c0-8eb0-f235c40ca989" providerId="ADAL" clId="{E303FA2F-1AAB-5244-B0C6-415ABB53B8A0}" dt="2023-10-16T11:21:36.178" v="8"/>
        <pc:sldMkLst>
          <pc:docMk/>
          <pc:sldMk cId="3018478191" sldId="2147479960"/>
        </pc:sldMkLst>
      </pc:sldChg>
      <pc:sldChg chg="add del mod modShow">
        <pc:chgData name="Henk Boelman" userId="f54986e4-1d4b-42c0-8eb0-f235c40ca989" providerId="ADAL" clId="{E303FA2F-1AAB-5244-B0C6-415ABB53B8A0}" dt="2023-10-16T11:45:07.644" v="27" actId="729"/>
        <pc:sldMkLst>
          <pc:docMk/>
          <pc:sldMk cId="1210121535" sldId="2147479980"/>
        </pc:sldMkLst>
      </pc:sldChg>
      <pc:sldChg chg="modSp add del mod modTransition setBg">
        <pc:chgData name="Henk Boelman" userId="f54986e4-1d4b-42c0-8eb0-f235c40ca989" providerId="ADAL" clId="{E303FA2F-1AAB-5244-B0C6-415ABB53B8A0}" dt="2023-10-16T11:21:11.075" v="5"/>
        <pc:sldMkLst>
          <pc:docMk/>
          <pc:sldMk cId="1825672219" sldId="2147480063"/>
        </pc:sldMkLst>
        <pc:spChg chg="mod">
          <ac:chgData name="Henk Boelman" userId="f54986e4-1d4b-42c0-8eb0-f235c40ca989" providerId="ADAL" clId="{E303FA2F-1AAB-5244-B0C6-415ABB53B8A0}" dt="2023-10-16T11:21:11.027" v="4"/>
          <ac:spMkLst>
            <pc:docMk/>
            <pc:sldMk cId="1825672219" sldId="2147480063"/>
            <ac:spMk id="6" creationId="{6AEA5807-C184-92AA-C142-C8BE3C165A19}"/>
          </ac:spMkLst>
        </pc:spChg>
      </pc:sldChg>
      <pc:sldChg chg="add del mod setBg modShow">
        <pc:chgData name="Henk Boelman" userId="f54986e4-1d4b-42c0-8eb0-f235c40ca989" providerId="ADAL" clId="{E303FA2F-1AAB-5244-B0C6-415ABB53B8A0}" dt="2023-10-24T13:33:38.039" v="265" actId="2696"/>
        <pc:sldMkLst>
          <pc:docMk/>
          <pc:sldMk cId="1310205325" sldId="2147480131"/>
        </pc:sldMkLst>
      </pc:sldChg>
      <pc:sldChg chg="add del">
        <pc:chgData name="Henk Boelman" userId="f54986e4-1d4b-42c0-8eb0-f235c40ca989" providerId="ADAL" clId="{E303FA2F-1AAB-5244-B0C6-415ABB53B8A0}" dt="2023-10-16T11:21:36.178" v="8"/>
        <pc:sldMkLst>
          <pc:docMk/>
          <pc:sldMk cId="2190435447" sldId="2147480137"/>
        </pc:sldMkLst>
      </pc:sldChg>
      <pc:sldChg chg="add del">
        <pc:chgData name="Henk Boelman" userId="f54986e4-1d4b-42c0-8eb0-f235c40ca989" providerId="ADAL" clId="{E303FA2F-1AAB-5244-B0C6-415ABB53B8A0}" dt="2023-10-16T11:22:16.092" v="14"/>
        <pc:sldMkLst>
          <pc:docMk/>
          <pc:sldMk cId="1646044835" sldId="2147480143"/>
        </pc:sldMkLst>
      </pc:sldChg>
      <pc:sldChg chg="add del setBg">
        <pc:chgData name="Henk Boelman" userId="f54986e4-1d4b-42c0-8eb0-f235c40ca989" providerId="ADAL" clId="{E303FA2F-1AAB-5244-B0C6-415ABB53B8A0}" dt="2023-10-16T11:21:53.077" v="11"/>
        <pc:sldMkLst>
          <pc:docMk/>
          <pc:sldMk cId="393746614" sldId="2147480182"/>
        </pc:sldMkLst>
      </pc:sldChg>
      <pc:sldChg chg="add del setBg">
        <pc:chgData name="Henk Boelman" userId="f54986e4-1d4b-42c0-8eb0-f235c40ca989" providerId="ADAL" clId="{E303FA2F-1AAB-5244-B0C6-415ABB53B8A0}" dt="2023-10-16T11:22:50.994" v="17"/>
        <pc:sldMkLst>
          <pc:docMk/>
          <pc:sldMk cId="741504095" sldId="2147480201"/>
        </pc:sldMkLst>
      </pc:sldChg>
      <pc:sldChg chg="add del setBg">
        <pc:chgData name="Henk Boelman" userId="f54986e4-1d4b-42c0-8eb0-f235c40ca989" providerId="ADAL" clId="{E303FA2F-1AAB-5244-B0C6-415ABB53B8A0}" dt="2023-10-16T11:22:16.092" v="14"/>
        <pc:sldMkLst>
          <pc:docMk/>
          <pc:sldMk cId="3304485119" sldId="2147480203"/>
        </pc:sldMkLst>
      </pc:sldChg>
      <pc:sldChg chg="add del setBg">
        <pc:chgData name="Henk Boelman" userId="f54986e4-1d4b-42c0-8eb0-f235c40ca989" providerId="ADAL" clId="{E303FA2F-1AAB-5244-B0C6-415ABB53B8A0}" dt="2023-10-16T11:22:16.092" v="14"/>
        <pc:sldMkLst>
          <pc:docMk/>
          <pc:sldMk cId="3274793516" sldId="2147480204"/>
        </pc:sldMkLst>
      </pc:sldChg>
      <pc:sldChg chg="add del">
        <pc:chgData name="Henk Boelman" userId="f54986e4-1d4b-42c0-8eb0-f235c40ca989" providerId="ADAL" clId="{E303FA2F-1AAB-5244-B0C6-415ABB53B8A0}" dt="2023-10-16T11:21:36.178" v="8"/>
        <pc:sldMkLst>
          <pc:docMk/>
          <pc:sldMk cId="2302875140" sldId="2147480214"/>
        </pc:sldMkLst>
      </pc:sldChg>
      <pc:sldChg chg="add del modTransition">
        <pc:chgData name="Henk Boelman" userId="f54986e4-1d4b-42c0-8eb0-f235c40ca989" providerId="ADAL" clId="{E303FA2F-1AAB-5244-B0C6-415ABB53B8A0}" dt="2023-10-16T11:21:11.075" v="5"/>
        <pc:sldMkLst>
          <pc:docMk/>
          <pc:sldMk cId="4264044110" sldId="2147480215"/>
        </pc:sldMkLst>
      </pc:sldChg>
      <pc:sldChg chg="add del modTransition setBg">
        <pc:chgData name="Henk Boelman" userId="f54986e4-1d4b-42c0-8eb0-f235c40ca989" providerId="ADAL" clId="{E303FA2F-1AAB-5244-B0C6-415ABB53B8A0}" dt="2023-10-16T11:21:11.075" v="5"/>
        <pc:sldMkLst>
          <pc:docMk/>
          <pc:sldMk cId="296185719" sldId="2147480217"/>
        </pc:sldMkLst>
      </pc:sldChg>
      <pc:sldChg chg="add del">
        <pc:chgData name="Henk Boelman" userId="f54986e4-1d4b-42c0-8eb0-f235c40ca989" providerId="ADAL" clId="{E303FA2F-1AAB-5244-B0C6-415ABB53B8A0}" dt="2023-10-16T11:21:36.178" v="8"/>
        <pc:sldMkLst>
          <pc:docMk/>
          <pc:sldMk cId="2242409973" sldId="2147480218"/>
        </pc:sldMkLst>
      </pc:sldChg>
      <pc:sldChg chg="add del">
        <pc:chgData name="Henk Boelman" userId="f54986e4-1d4b-42c0-8eb0-f235c40ca989" providerId="ADAL" clId="{E303FA2F-1AAB-5244-B0C6-415ABB53B8A0}" dt="2023-10-16T11:21:36.178" v="8"/>
        <pc:sldMkLst>
          <pc:docMk/>
          <pc:sldMk cId="3997817330" sldId="2147480757"/>
        </pc:sldMkLst>
      </pc:sldChg>
      <pc:sldChg chg="modSp add del mod modTransition">
        <pc:chgData name="Henk Boelman" userId="f54986e4-1d4b-42c0-8eb0-f235c40ca989" providerId="ADAL" clId="{E303FA2F-1AAB-5244-B0C6-415ABB53B8A0}" dt="2023-10-16T11:21:11.075" v="5"/>
        <pc:sldMkLst>
          <pc:docMk/>
          <pc:sldMk cId="2403867018" sldId="2147480771"/>
        </pc:sldMkLst>
        <pc:spChg chg="mod">
          <ac:chgData name="Henk Boelman" userId="f54986e4-1d4b-42c0-8eb0-f235c40ca989" providerId="ADAL" clId="{E303FA2F-1AAB-5244-B0C6-415ABB53B8A0}" dt="2023-10-16T11:21:11.027" v="4"/>
          <ac:spMkLst>
            <pc:docMk/>
            <pc:sldMk cId="2403867018" sldId="2147480771"/>
            <ac:spMk id="40" creationId="{025C2CF4-9DF1-D10E-142B-FC87AA0928C2}"/>
          </ac:spMkLst>
        </pc:spChg>
      </pc:sldChg>
      <pc:sldChg chg="add del setBg">
        <pc:chgData name="Henk Boelman" userId="f54986e4-1d4b-42c0-8eb0-f235c40ca989" providerId="ADAL" clId="{E303FA2F-1AAB-5244-B0C6-415ABB53B8A0}" dt="2023-10-16T11:22:16.092" v="14"/>
        <pc:sldMkLst>
          <pc:docMk/>
          <pc:sldMk cId="3606436088" sldId="2147480773"/>
        </pc:sldMkLst>
      </pc:sldChg>
      <pc:sldChg chg="add del mod modShow">
        <pc:chgData name="Henk Boelman" userId="f54986e4-1d4b-42c0-8eb0-f235c40ca989" providerId="ADAL" clId="{E303FA2F-1AAB-5244-B0C6-415ABB53B8A0}" dt="2023-10-16T11:45:07.644" v="27" actId="729"/>
        <pc:sldMkLst>
          <pc:docMk/>
          <pc:sldMk cId="405538371" sldId="2147480774"/>
        </pc:sldMkLst>
      </pc:sldChg>
      <pc:sldChg chg="delSp add del setBg">
        <pc:chgData name="Henk Boelman" userId="f54986e4-1d4b-42c0-8eb0-f235c40ca989" providerId="ADAL" clId="{E303FA2F-1AAB-5244-B0C6-415ABB53B8A0}" dt="2023-10-16T12:54:52.346" v="124" actId="478"/>
        <pc:sldMkLst>
          <pc:docMk/>
          <pc:sldMk cId="3438388812" sldId="2147480775"/>
        </pc:sldMkLst>
        <pc:picChg chg="del">
          <ac:chgData name="Henk Boelman" userId="f54986e4-1d4b-42c0-8eb0-f235c40ca989" providerId="ADAL" clId="{E303FA2F-1AAB-5244-B0C6-415ABB53B8A0}" dt="2023-10-16T12:54:52.346" v="124" actId="478"/>
          <ac:picMkLst>
            <pc:docMk/>
            <pc:sldMk cId="3438388812" sldId="2147480775"/>
            <ac:picMk id="9220" creationId="{7FCBF505-F524-D919-F94C-DEA73B5F7473}"/>
          </ac:picMkLst>
        </pc:picChg>
      </pc:sldChg>
      <pc:sldChg chg="delSp modSp add del mod setBg modShow">
        <pc:chgData name="Henk Boelman" userId="f54986e4-1d4b-42c0-8eb0-f235c40ca989" providerId="ADAL" clId="{E303FA2F-1AAB-5244-B0C6-415ABB53B8A0}" dt="2023-10-16T12:55:02.135" v="126" actId="478"/>
        <pc:sldMkLst>
          <pc:docMk/>
          <pc:sldMk cId="3203196019" sldId="2147480776"/>
        </pc:sldMkLst>
        <pc:spChg chg="mod">
          <ac:chgData name="Henk Boelman" userId="f54986e4-1d4b-42c0-8eb0-f235c40ca989" providerId="ADAL" clId="{E303FA2F-1AAB-5244-B0C6-415ABB53B8A0}" dt="2023-10-16T11:48:23.287" v="120" actId="6549"/>
          <ac:spMkLst>
            <pc:docMk/>
            <pc:sldMk cId="3203196019" sldId="2147480776"/>
            <ac:spMk id="5" creationId="{2C9AE88F-0A68-99D0-762D-1CE24A3EC6EE}"/>
          </ac:spMkLst>
        </pc:spChg>
        <pc:picChg chg="del">
          <ac:chgData name="Henk Boelman" userId="f54986e4-1d4b-42c0-8eb0-f235c40ca989" providerId="ADAL" clId="{E303FA2F-1AAB-5244-B0C6-415ABB53B8A0}" dt="2023-10-16T12:55:02.135" v="126" actId="478"/>
          <ac:picMkLst>
            <pc:docMk/>
            <pc:sldMk cId="3203196019" sldId="2147480776"/>
            <ac:picMk id="11268" creationId="{7393BB26-6DC2-B024-DEF2-DDD166892D8C}"/>
          </ac:picMkLst>
        </pc:picChg>
      </pc:sldChg>
      <pc:sldChg chg="delSp add del mod setBg modShow">
        <pc:chgData name="Henk Boelman" userId="f54986e4-1d4b-42c0-8eb0-f235c40ca989" providerId="ADAL" clId="{E303FA2F-1AAB-5244-B0C6-415ABB53B8A0}" dt="2023-10-16T12:55:05.060" v="127" actId="478"/>
        <pc:sldMkLst>
          <pc:docMk/>
          <pc:sldMk cId="1414949903" sldId="2147480778"/>
        </pc:sldMkLst>
        <pc:picChg chg="del">
          <ac:chgData name="Henk Boelman" userId="f54986e4-1d4b-42c0-8eb0-f235c40ca989" providerId="ADAL" clId="{E303FA2F-1AAB-5244-B0C6-415ABB53B8A0}" dt="2023-10-16T12:55:05.060" v="127" actId="478"/>
          <ac:picMkLst>
            <pc:docMk/>
            <pc:sldMk cId="1414949903" sldId="2147480778"/>
            <ac:picMk id="15362" creationId="{5A6263A6-D65C-6C76-39CA-79430869DDCC}"/>
          </ac:picMkLst>
        </pc:picChg>
      </pc:sldChg>
      <pc:sldChg chg="delSp add del setBg">
        <pc:chgData name="Henk Boelman" userId="f54986e4-1d4b-42c0-8eb0-f235c40ca989" providerId="ADAL" clId="{E303FA2F-1AAB-5244-B0C6-415ABB53B8A0}" dt="2023-10-16T12:54:57.326" v="125" actId="478"/>
        <pc:sldMkLst>
          <pc:docMk/>
          <pc:sldMk cId="3813590852" sldId="2147480780"/>
        </pc:sldMkLst>
        <pc:picChg chg="del">
          <ac:chgData name="Henk Boelman" userId="f54986e4-1d4b-42c0-8eb0-f235c40ca989" providerId="ADAL" clId="{E303FA2F-1AAB-5244-B0C6-415ABB53B8A0}" dt="2023-10-16T12:54:57.326" v="125" actId="478"/>
          <ac:picMkLst>
            <pc:docMk/>
            <pc:sldMk cId="3813590852" sldId="2147480780"/>
            <ac:picMk id="19458" creationId="{A7DEE24F-3949-0947-CE7D-74F19174C6B9}"/>
          </ac:picMkLst>
        </pc:picChg>
      </pc:sldChg>
      <pc:sldChg chg="delSp modSp add del mod setBg">
        <pc:chgData name="Henk Boelman" userId="f54986e4-1d4b-42c0-8eb0-f235c40ca989" providerId="ADAL" clId="{E303FA2F-1AAB-5244-B0C6-415ABB53B8A0}" dt="2023-10-16T12:57:13.174" v="172" actId="1076"/>
        <pc:sldMkLst>
          <pc:docMk/>
          <pc:sldMk cId="818745800" sldId="2147480781"/>
        </pc:sldMkLst>
        <pc:spChg chg="mod">
          <ac:chgData name="Henk Boelman" userId="f54986e4-1d4b-42c0-8eb0-f235c40ca989" providerId="ADAL" clId="{E303FA2F-1AAB-5244-B0C6-415ABB53B8A0}" dt="2023-10-16T12:57:13.174" v="172" actId="1076"/>
          <ac:spMkLst>
            <pc:docMk/>
            <pc:sldMk cId="818745800" sldId="2147480781"/>
            <ac:spMk id="5" creationId="{2C9AE88F-0A68-99D0-762D-1CE24A3EC6EE}"/>
          </ac:spMkLst>
        </pc:spChg>
        <pc:spChg chg="del">
          <ac:chgData name="Henk Boelman" userId="f54986e4-1d4b-42c0-8eb0-f235c40ca989" providerId="ADAL" clId="{E303FA2F-1AAB-5244-B0C6-415ABB53B8A0}" dt="2023-10-16T12:54:42.945" v="122" actId="478"/>
          <ac:spMkLst>
            <pc:docMk/>
            <pc:sldMk cId="818745800" sldId="2147480781"/>
            <ac:spMk id="10" creationId="{E6E5E208-A175-1699-900F-E560614BC48D}"/>
          </ac:spMkLst>
        </pc:spChg>
        <pc:picChg chg="del">
          <ac:chgData name="Henk Boelman" userId="f54986e4-1d4b-42c0-8eb0-f235c40ca989" providerId="ADAL" clId="{E303FA2F-1AAB-5244-B0C6-415ABB53B8A0}" dt="2023-10-16T12:54:43.594" v="123" actId="478"/>
          <ac:picMkLst>
            <pc:docMk/>
            <pc:sldMk cId="818745800" sldId="2147480781"/>
            <ac:picMk id="21506" creationId="{6964BA34-0B6E-6A5B-5841-72E8908F4BF7}"/>
          </ac:picMkLst>
        </pc:picChg>
      </pc:sldChg>
      <pc:sldChg chg="addSp delSp modSp add del mod setBg modAnim">
        <pc:chgData name="Henk Boelman" userId="f54986e4-1d4b-42c0-8eb0-f235c40ca989" providerId="ADAL" clId="{E303FA2F-1AAB-5244-B0C6-415ABB53B8A0}" dt="2023-10-19T12:54:09.225" v="264" actId="1076"/>
        <pc:sldMkLst>
          <pc:docMk/>
          <pc:sldMk cId="1148582192" sldId="2147480783"/>
        </pc:sldMkLst>
        <pc:spChg chg="add mod">
          <ac:chgData name="Henk Boelman" userId="f54986e4-1d4b-42c0-8eb0-f235c40ca989" providerId="ADAL" clId="{E303FA2F-1AAB-5244-B0C6-415ABB53B8A0}" dt="2023-10-19T12:54:09.225" v="264" actId="1076"/>
          <ac:spMkLst>
            <pc:docMk/>
            <pc:sldMk cId="1148582192" sldId="2147480783"/>
            <ac:spMk id="2" creationId="{FDFCA94A-8072-D9C4-BA54-3FFE1DC692DC}"/>
          </ac:spMkLst>
        </pc:spChg>
        <pc:spChg chg="mod">
          <ac:chgData name="Henk Boelman" userId="f54986e4-1d4b-42c0-8eb0-f235c40ca989" providerId="ADAL" clId="{E303FA2F-1AAB-5244-B0C6-415ABB53B8A0}" dt="2023-10-16T13:03:49.431" v="191" actId="14100"/>
          <ac:spMkLst>
            <pc:docMk/>
            <pc:sldMk cId="1148582192" sldId="2147480783"/>
            <ac:spMk id="7" creationId="{4CE046E3-5B89-C8D5-A77C-4C672A2D5DAE}"/>
          </ac:spMkLst>
        </pc:spChg>
        <pc:picChg chg="del">
          <ac:chgData name="Henk Boelman" userId="f54986e4-1d4b-42c0-8eb0-f235c40ca989" providerId="ADAL" clId="{E303FA2F-1AAB-5244-B0C6-415ABB53B8A0}" dt="2023-10-16T12:54:37.868" v="121" actId="478"/>
          <ac:picMkLst>
            <pc:docMk/>
            <pc:sldMk cId="1148582192" sldId="2147480783"/>
            <ac:picMk id="25602" creationId="{DC9F80E4-3F5F-19A0-3E13-CCE2F6AA8288}"/>
          </ac:picMkLst>
        </pc:picChg>
      </pc:sldChg>
      <pc:sldChg chg="add del">
        <pc:chgData name="Henk Boelman" userId="f54986e4-1d4b-42c0-8eb0-f235c40ca989" providerId="ADAL" clId="{E303FA2F-1AAB-5244-B0C6-415ABB53B8A0}" dt="2023-10-16T11:21:36.178" v="8"/>
        <pc:sldMkLst>
          <pc:docMk/>
          <pc:sldMk cId="4137209637" sldId="2147480785"/>
        </pc:sldMkLst>
      </pc:sldChg>
      <pc:sldChg chg="add del setBg">
        <pc:chgData name="Henk Boelman" userId="f54986e4-1d4b-42c0-8eb0-f235c40ca989" providerId="ADAL" clId="{E303FA2F-1AAB-5244-B0C6-415ABB53B8A0}" dt="2023-10-16T11:46:53.363" v="34"/>
        <pc:sldMkLst>
          <pc:docMk/>
          <pc:sldMk cId="1616481179" sldId="2147480786"/>
        </pc:sldMkLst>
      </pc:sldChg>
      <pc:sldChg chg="new del">
        <pc:chgData name="Henk Boelman" userId="f54986e4-1d4b-42c0-8eb0-f235c40ca989" providerId="ADAL" clId="{E303FA2F-1AAB-5244-B0C6-415ABB53B8A0}" dt="2023-10-16T11:42:53.127" v="23" actId="2696"/>
        <pc:sldMkLst>
          <pc:docMk/>
          <pc:sldMk cId="2762019270" sldId="2147480786"/>
        </pc:sldMkLst>
      </pc:sldChg>
      <pc:sldChg chg="addSp delSp modSp add mod modAnim">
        <pc:chgData name="Henk Boelman" userId="f54986e4-1d4b-42c0-8eb0-f235c40ca989" providerId="ADAL" clId="{E303FA2F-1AAB-5244-B0C6-415ABB53B8A0}" dt="2023-10-24T13:33:47.903" v="268" actId="20577"/>
        <pc:sldMkLst>
          <pc:docMk/>
          <pc:sldMk cId="4071153054" sldId="2147480786"/>
        </pc:sldMkLst>
        <pc:spChg chg="add mod">
          <ac:chgData name="Henk Boelman" userId="f54986e4-1d4b-42c0-8eb0-f235c40ca989" providerId="ADAL" clId="{E303FA2F-1AAB-5244-B0C6-415ABB53B8A0}" dt="2023-10-24T13:33:47.903" v="268" actId="20577"/>
          <ac:spMkLst>
            <pc:docMk/>
            <pc:sldMk cId="4071153054" sldId="2147480786"/>
            <ac:spMk id="2" creationId="{61A2AD7C-E1B0-705A-FCF3-1D031062068A}"/>
          </ac:spMkLst>
        </pc:spChg>
        <pc:spChg chg="mod">
          <ac:chgData name="Henk Boelman" userId="f54986e4-1d4b-42c0-8eb0-f235c40ca989" providerId="ADAL" clId="{E303FA2F-1AAB-5244-B0C6-415ABB53B8A0}" dt="2023-10-16T11:48:07.457" v="119" actId="1076"/>
          <ac:spMkLst>
            <pc:docMk/>
            <pc:sldMk cId="4071153054" sldId="2147480786"/>
            <ac:spMk id="5" creationId="{2C9AE88F-0A68-99D0-762D-1CE24A3EC6EE}"/>
          </ac:spMkLst>
        </pc:spChg>
        <pc:picChg chg="del">
          <ac:chgData name="Henk Boelman" userId="f54986e4-1d4b-42c0-8eb0-f235c40ca989" providerId="ADAL" clId="{E303FA2F-1AAB-5244-B0C6-415ABB53B8A0}" dt="2023-10-16T12:55:06.972" v="128" actId="478"/>
          <ac:picMkLst>
            <pc:docMk/>
            <pc:sldMk cId="4071153054" sldId="2147480786"/>
            <ac:picMk id="15362" creationId="{5A6263A6-D65C-6C76-39CA-79430869DDCC}"/>
          </ac:picMkLst>
        </pc:picChg>
      </pc:sldChg>
      <pc:sldMasterChg chg="del delSldLayout">
        <pc:chgData name="Henk Boelman" userId="f54986e4-1d4b-42c0-8eb0-f235c40ca989" providerId="ADAL" clId="{E303FA2F-1AAB-5244-B0C6-415ABB53B8A0}" dt="2023-10-16T11:36:27.801" v="21" actId="2696"/>
        <pc:sldMasterMkLst>
          <pc:docMk/>
          <pc:sldMasterMk cId="1218571488" sldId="2147483648"/>
        </pc:sldMasterMkLst>
        <pc:sldLayoutChg chg="del">
          <pc:chgData name="Henk Boelman" userId="f54986e4-1d4b-42c0-8eb0-f235c40ca989" providerId="ADAL" clId="{E303FA2F-1AAB-5244-B0C6-415ABB53B8A0}" dt="2023-10-16T11:36:27.801" v="21" actId="2696"/>
          <pc:sldLayoutMkLst>
            <pc:docMk/>
            <pc:sldMasterMk cId="1218571488" sldId="2147483648"/>
            <pc:sldLayoutMk cId="440661430" sldId="2147483649"/>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772204445" sldId="2147483650"/>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005898287" sldId="2147483651"/>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777250885" sldId="2147483652"/>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2407275016" sldId="2147483653"/>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1877039584" sldId="2147483654"/>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85176025" sldId="2147483655"/>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3992866678" sldId="2147483656"/>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877565375" sldId="2147483657"/>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1567154432" sldId="2147483658"/>
          </pc:sldLayoutMkLst>
        </pc:sldLayoutChg>
        <pc:sldLayoutChg chg="del">
          <pc:chgData name="Henk Boelman" userId="f54986e4-1d4b-42c0-8eb0-f235c40ca989" providerId="ADAL" clId="{E303FA2F-1AAB-5244-B0C6-415ABB53B8A0}" dt="2023-10-16T11:36:27.801" v="21" actId="2696"/>
          <pc:sldLayoutMkLst>
            <pc:docMk/>
            <pc:sldMasterMk cId="1218571488" sldId="2147483648"/>
            <pc:sldLayoutMk cId="211991842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22/11/2023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the-decoder.com/deeper-insights-for-ai-language-models-chain-of-thought-prompting-as-a-key-facto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 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56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and so on</a:t>
            </a:r>
            <a:r>
              <a:rPr lang="en-US" b="0" i="0" dirty="0">
                <a:solidFill>
                  <a:srgbClr val="555555"/>
                </a:solidFill>
                <a:effectLst/>
                <a:latin typeface="vendetta"/>
              </a:rPr>
              <a:t> u</a:t>
            </a:r>
            <a:r>
              <a:rPr lang="en-US" dirty="0"/>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a:t>
            </a:r>
            <a:r>
              <a:rPr lang="en-US" dirty="0" err="1"/>
              <a:t>determistic</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creativity or randomness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11/22/23 11:29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916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a:cs typeface="Segoe UI"/>
              </a:rPr>
              <a:t>Prompt engineering is a concept in Natural Language Processing (NLP) that involves embedding descriptions of tasks in input to prompt the model to output the desired results.</a:t>
            </a:r>
          </a:p>
          <a:p>
            <a:r>
              <a:rPr lang="en-US" dirty="0">
                <a:latin typeface="Segoe UI"/>
                <a:cs typeface="Segoe UI"/>
              </a:rPr>
              <a:t>Prompt typically includes problem descriptions, instructions on how to solve the problem, and examples of correct problem and solution pairs.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986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Service allows you to generate content using the API.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a:t>
            </a:r>
            <a:r>
              <a:rPr lang="en-US" sz="1800" dirty="0" err="1">
                <a:effectLst/>
                <a:latin typeface="Segoe UI" panose="020B0502040204020203" pitchFamily="34" charset="0"/>
                <a:ea typeface="Calibri" panose="020F0502020204030204" pitchFamily="34" charset="0"/>
                <a:cs typeface="Times New Roman" panose="02020603050405020304" pitchFamily="18" charset="0"/>
              </a:rPr>
              <a:t>OpenAI</a:t>
            </a:r>
            <a:r>
              <a:rPr lang="en-US" sz="1800" dirty="0">
                <a:effectLst/>
                <a:latin typeface="Segoe UI" panose="020B0502040204020203" pitchFamily="34" charset="0"/>
                <a:ea typeface="Calibri" panose="020F0502020204030204" pitchFamily="34" charset="0"/>
                <a:cs typeface="Times New Roman" panose="02020603050405020304" pitchFamily="18" charset="0"/>
              </a:rPr>
              <a:t> with your business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903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17-18</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1050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17-18</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7037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CPT 4 we have a system prompt</a:t>
            </a:r>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1576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508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23-23</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119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11/22/23 11:26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216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Artificial intelligence (AI) has a long and storied history that spans many decades.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Some of the earliest work in AI was done in the 1950s and 1960s,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Mimic human / "think" like humans.</a:t>
            </a: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 </a:t>
            </a:r>
            <a:endParaRPr lang="en-US" dirty="0">
              <a:effectLst/>
            </a:endParaRPr>
          </a:p>
          <a:p>
            <a:pPr marL="0" algn="l" rtl="0" eaLnBrk="1" latinLnBrk="0" hangingPunct="1">
              <a:spcBef>
                <a:spcPts val="0"/>
              </a:spcBef>
              <a:spcAft>
                <a:spcPts val="0"/>
              </a:spcAft>
            </a:pPr>
            <a:endParaRPr lang="en-US" dirty="0">
              <a:effectLst/>
            </a:endParaRP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In the 1990s and 2000s, AI research continued to evolve, and new subfields began to emerge.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One of these was "machine learning," which focuses on creating algorithms that allow computers to learn from data without being explicitly programmed. </a:t>
            </a:r>
          </a:p>
          <a:p>
            <a:pPr marL="0" algn="l" rtl="0" eaLnBrk="1" latinLnBrk="0" hangingPunct="1">
              <a:spcBef>
                <a:spcPts val="0"/>
              </a:spcBef>
              <a:spcAft>
                <a:spcPts val="0"/>
              </a:spcAft>
            </a:pPr>
            <a:r>
              <a:rPr lang="en-US" sz="1800" b="0" i="0" kern="1200" dirty="0">
                <a:solidFill>
                  <a:srgbClr val="D1D5DB"/>
                </a:solidFill>
                <a:effectLst/>
                <a:latin typeface="Söhne"/>
                <a:ea typeface="+mn-ea"/>
                <a:cs typeface="+mn-cs"/>
              </a:rPr>
              <a:t>Another was "neural networks," which are mathematical models inspired by the structure and function of the human brain.</a:t>
            </a:r>
            <a:endParaRPr lang="en-US" dirty="0">
              <a:effectLst/>
            </a:endParaRPr>
          </a:p>
          <a:p>
            <a:endParaRPr lang="en-US" b="1" dirty="0"/>
          </a:p>
          <a:p>
            <a:r>
              <a:rPr lang="en-US" b="1" dirty="0"/>
              <a:t>What is Generative AI and where does it fit into the scope of AI?</a:t>
            </a:r>
          </a:p>
          <a:p>
            <a:pPr algn="l"/>
            <a:r>
              <a:rPr lang="en-US" b="0" i="0" dirty="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Arial"/>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Arial"/>
              <a:sym typeface="Arial"/>
            </a:endParaRPr>
          </a:p>
        </p:txBody>
      </p:sp>
    </p:spTree>
    <p:extLst>
      <p:ext uri="{BB962C8B-B14F-4D97-AF65-F5344CB8AC3E}">
        <p14:creationId xmlns:p14="http://schemas.microsoft.com/office/powerpoint/2010/main" val="3329681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2800" b="0" i="0" dirty="0">
                <a:solidFill>
                  <a:srgbClr val="D1D5DB"/>
                </a:solidFill>
                <a:effectLst/>
                <a:latin typeface="Söhne"/>
              </a:rPr>
              <a:t>The traditional approach of AI model development involves training a model on a very specific dataset with a specific task in-mind. For example, an entity recognition model requires specifically tagged entity data and a sentiment analysis model requires specifically trained sentiment data, which can be a bottleneck in training ML models. As a result, not only is a lot of tagged data required, but the data remains segmented for specific tasks, leading to higher development costs and slower deployments.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81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CA" sz="1000" dirty="0">
                <a:effectLst/>
                <a:latin typeface="Calibri" panose="020F0502020204030204" pitchFamily="34" charset="0"/>
                <a:ea typeface="Calibri" panose="020F0502020204030204" pitchFamily="34" charset="0"/>
                <a:cs typeface="Times New Roman" panose="02020603050405020304" pitchFamily="18" charset="0"/>
              </a:rPr>
              <a:t>The future of AI is models that are flexible, reusable and that can be applied to just about any domain or industry task. </a:t>
            </a:r>
          </a:p>
          <a:p>
            <a:pPr marL="0" marR="0" lvl="0" indent="0" algn="l" defTabSz="914400" rtl="0" eaLnBrk="1" fontAlgn="auto" latinLnBrk="0" hangingPunct="1">
              <a:lnSpc>
                <a:spcPct val="107000"/>
              </a:lnSpc>
              <a:spcBef>
                <a:spcPts val="0"/>
              </a:spcBef>
              <a:spcAft>
                <a:spcPts val="800"/>
              </a:spcAft>
              <a:buClrTx/>
              <a:buSzTx/>
              <a:buFontTx/>
              <a:buNone/>
              <a:tabLst/>
              <a:defRPr/>
            </a:pPr>
            <a:r>
              <a:rPr lang="en-CA" sz="1000" dirty="0">
                <a:effectLst/>
                <a:latin typeface="Calibri" panose="020F0502020204030204" pitchFamily="34" charset="0"/>
                <a:ea typeface="Calibri" panose="020F0502020204030204" pitchFamily="34" charset="0"/>
                <a:cs typeface="Times New Roman" panose="02020603050405020304" pitchFamily="18" charset="0"/>
              </a:rPr>
              <a:t>Foundation models are at the heart of many of the latest breakthroughs. </a:t>
            </a:r>
          </a:p>
          <a:p>
            <a:pPr>
              <a:lnSpc>
                <a:spcPct val="107000"/>
              </a:lnSpc>
              <a:spcAft>
                <a:spcPts val="800"/>
              </a:spcAft>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0" i="0" dirty="0">
                <a:solidFill>
                  <a:srgbClr val="D1D5DB"/>
                </a:solidFill>
                <a:effectLst/>
                <a:latin typeface="Söhne"/>
              </a:rPr>
              <a:t>A foundation model is a machine learning model that is trained on a large amount of unlabeled data, allowing it to be adapted to a wide variety of tasks. These models capture general patterns and structure of data, and aim to replace task-specific models by unifying different tasks and modalities into one, eliminating the need to train individual models and integrate several models together. An example is a large language foundation model that can perform various NLP tasks and can be used out-of-the-box due to its extensive training.</a:t>
            </a: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D1D5DB"/>
                </a:solidFill>
                <a:effectLst/>
                <a:latin typeface="Söhne"/>
              </a:rPr>
              <a:t>Foundation models use self-supervised learning and transfer learning to apply information learned in one situation to another situation or task.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b="0" i="0" dirty="0">
              <a:solidFill>
                <a:srgbClr val="D1D5DB"/>
              </a:solidFill>
              <a:effectLst/>
              <a:latin typeface="Söhne"/>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000" b="0" i="0" dirty="0">
                <a:solidFill>
                  <a:srgbClr val="D1D5DB"/>
                </a:solidFill>
                <a:effectLst/>
                <a:latin typeface="Söhne"/>
              </a:rPr>
              <a:t>Training these models can be complex and resource-intensive as they are typically large and require a significant amount of data. The scale of these models also plays a big role in the training process. So lets talk about that.</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412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600" b="0" i="0" dirty="0">
                <a:solidFill>
                  <a:srgbClr val="292929"/>
                </a:solidFill>
                <a:effectLst/>
                <a:latin typeface="source-serif-pro"/>
              </a:rPr>
              <a:t>GPT-3 has approximately 175 billion (</a:t>
            </a:r>
            <a:r>
              <a:rPr lang="en-US" sz="1600" b="0" i="0" dirty="0" err="1">
                <a:solidFill>
                  <a:srgbClr val="292929"/>
                </a:solidFill>
                <a:effectLst/>
                <a:latin typeface="source-serif-pro"/>
              </a:rPr>
              <a:t>miljard</a:t>
            </a:r>
            <a:r>
              <a:rPr lang="en-US" sz="1600" b="0" i="0" dirty="0">
                <a:solidFill>
                  <a:srgbClr val="292929"/>
                </a:solidFill>
                <a:effectLst/>
                <a:latin typeface="source-serif-pro"/>
              </a:rPr>
              <a:t>) parameters. </a:t>
            </a:r>
          </a:p>
          <a:p>
            <a:pPr algn="l">
              <a:buFont typeface="+mj-lt"/>
              <a:buNone/>
            </a:pPr>
            <a:endParaRPr lang="en-US" sz="1600" b="0" i="0" dirty="0">
              <a:solidFill>
                <a:srgbClr val="FBFBFB"/>
              </a:solidFill>
              <a:effectLst/>
              <a:latin typeface="Maven Pro"/>
              <a:ea typeface="Calibri" panose="020F0502020204030204" pitchFamily="34" charset="0"/>
              <a:cs typeface="Times New Roman" panose="02020603050405020304" pitchFamily="18" charset="0"/>
            </a:endParaRPr>
          </a:p>
          <a:p>
            <a:pPr algn="l">
              <a:buFont typeface="+mj-lt"/>
              <a:buNone/>
            </a:pPr>
            <a:r>
              <a:rPr lang="en-US" sz="1200" b="0" i="0" dirty="0">
                <a:solidFill>
                  <a:srgbClr val="292929"/>
                </a:solidFill>
                <a:effectLst/>
                <a:latin typeface="source-serif-pro"/>
              </a:rPr>
              <a:t>In contrast, the human brain 60 trillion (</a:t>
            </a:r>
            <a:r>
              <a:rPr lang="en-US" sz="1200" b="0" i="0" dirty="0" err="1">
                <a:solidFill>
                  <a:srgbClr val="292929"/>
                </a:solidFill>
                <a:effectLst/>
                <a:latin typeface="source-serif-pro"/>
              </a:rPr>
              <a:t>biljoen</a:t>
            </a:r>
            <a:r>
              <a:rPr lang="en-US" sz="1200" b="0" i="0" dirty="0">
                <a:solidFill>
                  <a:srgbClr val="292929"/>
                </a:solidFill>
                <a:effectLst/>
                <a:latin typeface="source-serif-pro"/>
              </a:rPr>
              <a:t>) parameters or about 300x more parameters than GPT-3</a:t>
            </a:r>
          </a:p>
          <a:p>
            <a:pPr>
              <a:lnSpc>
                <a:spcPct val="107000"/>
              </a:lnSpc>
              <a:spcAft>
                <a:spcPts val="800"/>
              </a:spcAft>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b="0" i="0" dirty="0">
                <a:solidFill>
                  <a:srgbClr val="16161D"/>
                </a:solidFill>
                <a:effectLst/>
                <a:latin typeface="HKGothicNo2"/>
              </a:rPr>
              <a:t>Along with its high dimensions, the cost of training GPT-3 was over 4.6 million dollars using Tesla V100 GPU Azure cloud instances and took 9 days to train. </a:t>
            </a:r>
            <a:r>
              <a:rPr lang="en-US" sz="1200" b="0" i="0" dirty="0">
                <a:solidFill>
                  <a:srgbClr val="150727"/>
                </a:solidFill>
                <a:effectLst/>
                <a:latin typeface="Camphor"/>
              </a:rPr>
              <a:t>Similarly, if this model was trained on a single RTX 8000, assuming 15 TFLOPS, it would take 665 years to </a:t>
            </a:r>
            <a:r>
              <a:rPr lang="en-CA" sz="1200" b="0" i="0" dirty="0">
                <a:solidFill>
                  <a:srgbClr val="150727"/>
                </a:solidFill>
                <a:effectLst/>
                <a:latin typeface="Camphor"/>
              </a:rPr>
              <a:t>train and run. </a:t>
            </a:r>
            <a:endParaRPr lang="en-CA" sz="1200" dirty="0"/>
          </a:p>
          <a:p>
            <a:pPr marL="0" marR="0" lvl="0" indent="0" algn="l" defTabSz="914400" rtl="0" eaLnBrk="1" fontAlgn="auto" latinLnBrk="0" hangingPunct="1">
              <a:lnSpc>
                <a:spcPct val="107000"/>
              </a:lnSpc>
              <a:spcBef>
                <a:spcPts val="0"/>
              </a:spcBef>
              <a:spcAft>
                <a:spcPts val="800"/>
              </a:spcAft>
              <a:buClrTx/>
              <a:buSzTx/>
              <a:buFontTx/>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GPT-3 shows that language model performance scales as model size, dataset size, and the amount of computation increase. GPT-3 studies show that the model is a general solution for many downstream NLP tasks </a:t>
            </a:r>
            <a:r>
              <a:rPr lang="en-US" sz="1200" b="1" i="0" dirty="0">
                <a:solidFill>
                  <a:srgbClr val="150727"/>
                </a:solidFill>
                <a:effectLst/>
                <a:latin typeface="Camphor"/>
              </a:rPr>
              <a:t>without fine-tuning</a:t>
            </a:r>
            <a:r>
              <a:rPr lang="en-US" sz="1200" b="0" i="0" dirty="0">
                <a:solidFill>
                  <a:srgbClr val="150727"/>
                </a:solidFill>
                <a:effectLst/>
                <a:latin typeface="Camphor"/>
              </a:rPr>
              <a:t>. In other words, it can solve </a:t>
            </a:r>
            <a:r>
              <a:rPr lang="en-US" sz="1200" b="0" i="0" dirty="0" err="1">
                <a:solidFill>
                  <a:srgbClr val="150727"/>
                </a:solidFill>
                <a:effectLst/>
                <a:latin typeface="Camphor"/>
              </a:rPr>
              <a:t>practicily</a:t>
            </a:r>
            <a:r>
              <a:rPr lang="en-US" sz="1200" b="0" i="0" dirty="0">
                <a:solidFill>
                  <a:srgbClr val="150727"/>
                </a:solidFill>
                <a:effectLst/>
                <a:latin typeface="Camphor"/>
              </a:rPr>
              <a:t> any NLP task that you throw at it.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150727"/>
                </a:solidFill>
                <a:effectLst/>
                <a:latin typeface="Camphor"/>
              </a:rPr>
              <a:t>In addition, GPT-3 demonstrates that a language model trained on enough data can solve NLP tasks that it has never encountered. This </a:t>
            </a:r>
            <a:r>
              <a:rPr lang="en-US" sz="1200" b="0" i="0" dirty="0">
                <a:solidFill>
                  <a:srgbClr val="FBFBFB"/>
                </a:solidFill>
                <a:effectLst/>
                <a:latin typeface="Maven Pro"/>
              </a:rPr>
              <a:t>raises the question of which </a:t>
            </a:r>
            <a:r>
              <a:rPr lang="en-US" sz="1200" b="1" i="0" dirty="0">
                <a:solidFill>
                  <a:srgbClr val="FBFBFB"/>
                </a:solidFill>
                <a:effectLst/>
                <a:latin typeface="Maven Pro"/>
              </a:rPr>
              <a:t>undiscovered abilities remain in large language models</a:t>
            </a:r>
            <a:r>
              <a:rPr lang="en-US" sz="1200" b="0" i="0" dirty="0">
                <a:solidFill>
                  <a:srgbClr val="FBFBFB"/>
                </a:solidFill>
                <a:effectLst/>
                <a:latin typeface="Maven Pro"/>
              </a:rPr>
              <a:t> or other AI systems. According to a recent study, since the release of GPT3 , we have discovered 137 emergent new abilities. While individual cases might be dismissed as curiosities, an accumulation of phase transitions suggests a possible qualitative leap beyond a certain level of scaling. For example, </a:t>
            </a:r>
            <a:r>
              <a:rPr lang="en-US" sz="1200" b="0" i="0" dirty="0">
                <a:effectLst/>
                <a:latin typeface="Maven Pro"/>
                <a:hlinkClick r:id="rId3"/>
              </a:rPr>
              <a:t>chain-of-thought prompting</a:t>
            </a:r>
            <a:r>
              <a:rPr lang="en-US" sz="1200" b="0" i="0" dirty="0">
                <a:solidFill>
                  <a:srgbClr val="FBFBFB"/>
                </a:solidFill>
                <a:effectLst/>
                <a:latin typeface="Maven Pro"/>
              </a:rPr>
              <a:t> , which was just recently discovered, works only when a certain number of parameters is reached.</a:t>
            </a:r>
            <a:endParaRPr lang="en-CA" sz="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150727"/>
              </a:solidFill>
              <a:effectLst/>
              <a:latin typeface="Camphor"/>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sz="12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501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Token (are numbers)</a:t>
            </a:r>
            <a:br>
              <a:rPr lang="en-US" dirty="0"/>
            </a:br>
            <a:r>
              <a:rPr lang="en-US" dirty="0"/>
              <a:t>Numbers go into the model</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11/22/23 11:10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069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11/22/23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11/22/23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11/22/23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11/22/23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11/22/23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11/22/23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11/22/23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11/22/23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0.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1.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11/22/23</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22/11/2023</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01.xml"/><Relationship Id="rId5" Type="http://schemas.openxmlformats.org/officeDocument/2006/relationships/image" Target="../media/image50.png"/><Relationship Id="rId4" Type="http://schemas.openxmlformats.org/officeDocument/2006/relationships/image" Target="../media/image49.svg"/></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4.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9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49.svg"/></Relationships>
</file>

<file path=ppt/slides/_rels/slide1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42.xml"/><Relationship Id="rId4" Type="http://schemas.openxmlformats.org/officeDocument/2006/relationships/image" Target="../media/image78.svg"/></Relationships>
</file>

<file path=ppt/slides/_rels/slide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102.xml"/><Relationship Id="rId4" Type="http://schemas.openxmlformats.org/officeDocument/2006/relationships/image" Target="../media/image49.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1.jpeg"/><Relationship Id="rId21" Type="http://schemas.openxmlformats.org/officeDocument/2006/relationships/image" Target="../media/image68.png"/><Relationship Id="rId7" Type="http://schemas.openxmlformats.org/officeDocument/2006/relationships/image" Target="../media/image54.jpe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58.png"/><Relationship Id="rId24" Type="http://schemas.openxmlformats.org/officeDocument/2006/relationships/image" Target="../media/image71.svg"/><Relationship Id="rId5" Type="http://schemas.openxmlformats.org/officeDocument/2006/relationships/image" Target="../media/image53.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2.jpe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42.xml"/><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5016758"/>
          </a:xfrm>
          <a:prstGeom prst="rect">
            <a:avLst/>
          </a:prstGeom>
          <a:noFill/>
        </p:spPr>
        <p:txBody>
          <a:bodyPr wrap="square">
            <a:spAutoFit/>
          </a:bodyPr>
          <a:lstStyle/>
          <a:p>
            <a:pPr lvl="0" defTabSz="914367">
              <a:defRPr/>
            </a:pPr>
            <a:r>
              <a:rPr lang="en-US" sz="5400" b="1" dirty="0">
                <a:solidFill>
                  <a:schemeClr val="bg1"/>
                </a:solidFill>
                <a:latin typeface="Segoe UI" panose="020B0502040204020203" pitchFamily="34" charset="0"/>
              </a:rPr>
              <a:t>Learn how to use OpenAI models using prompt engineering</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5400" b="1" i="0" u="none" strike="noStrike" kern="1200" cap="none" spc="-50" normalizeH="0" baseline="0" noProof="0" dirty="0">
              <a:ln w="3175">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Job Title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2000" spc="-50" dirty="0">
              <a:ln w="3175">
                <a:noFill/>
              </a:ln>
              <a:solidFill>
                <a:prstClr val="white"/>
              </a:solidFill>
              <a:latin typeface="Segoe UI Light" panose="020B0502040204020203" pitchFamily="34" charset="0"/>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36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pic>
        <p:nvPicPr>
          <p:cNvPr id="10" name="Picture 9" descr="A black background with white text&#10;&#10;Description automatically generated">
            <a:extLst>
              <a:ext uri="{FF2B5EF4-FFF2-40B4-BE49-F238E27FC236}">
                <a16:creationId xmlns:a16="http://schemas.microsoft.com/office/drawing/2014/main" id="{FC872D5F-06C1-ACEE-5AB9-4901EA0D8A58}"/>
              </a:ext>
            </a:extLst>
          </p:cNvPr>
          <p:cNvPicPr>
            <a:picLocks noChangeAspect="1"/>
          </p:cNvPicPr>
          <p:nvPr/>
        </p:nvPicPr>
        <p:blipFill>
          <a:blip r:embed="rId5"/>
          <a:stretch>
            <a:fillRect/>
          </a:stretch>
        </p:blipFill>
        <p:spPr>
          <a:xfrm>
            <a:off x="9215985" y="5768622"/>
            <a:ext cx="2662747" cy="777522"/>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4.79167E-6 -2.96296E-6 L 0.02057 0.00047 " pathEditMode="relative" rAng="0" ptsTypes="AA">
                                      <p:cBhvr>
                                        <p:cTn id="9" dur="500" spd="-100000" fill="hold"/>
                                        <p:tgtEl>
                                          <p:spTgt spid="7"/>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https://platform.openai.com/tokenizer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49C5B1"/>
                </a:solidFill>
                <a:effectLst/>
                <a:uLnTx/>
                <a:uFillTx/>
                <a:latin typeface="Segoe UI Semibold"/>
                <a:ea typeface="+mn-ea"/>
                <a:cs typeface="Segoe UI" panose="020B0502040204020203" pitchFamily="34" charset="0"/>
              </a:rPr>
              <a:t>Tokens</a:t>
            </a:r>
          </a:p>
        </p:txBody>
      </p:sp>
    </p:spTree>
    <p:extLst>
      <p:ext uri="{BB962C8B-B14F-4D97-AF65-F5344CB8AC3E}">
        <p14:creationId xmlns:p14="http://schemas.microsoft.com/office/powerpoint/2010/main" val="2901593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4" name="Title 1">
            <a:extLst>
              <a:ext uri="{FF2B5EF4-FFF2-40B4-BE49-F238E27FC236}">
                <a16:creationId xmlns:a16="http://schemas.microsoft.com/office/drawing/2014/main" id="{A304A012-6610-1554-2BFC-ABB4F35B6C9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5" name="Rounded Rectangle 14">
            <a:extLst>
              <a:ext uri="{FF2B5EF4-FFF2-40B4-BE49-F238E27FC236}">
                <a16:creationId xmlns:a16="http://schemas.microsoft.com/office/drawing/2014/main" id="{B9CC428F-0476-CE09-EBB7-A61AC4FA1E75}"/>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16" name="Rounded Rectangle 15">
            <a:extLst>
              <a:ext uri="{FF2B5EF4-FFF2-40B4-BE49-F238E27FC236}">
                <a16:creationId xmlns:a16="http://schemas.microsoft.com/office/drawing/2014/main" id="{15874307-289B-1B7C-A91B-B6C5CA58C69B}"/>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360643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274793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609627" y="314480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1661955"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2715858"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3769761" y="3157758"/>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0" name="Rectangle: Rounded Corners 10">
            <a:extLst>
              <a:ext uri="{FF2B5EF4-FFF2-40B4-BE49-F238E27FC236}">
                <a16:creationId xmlns:a16="http://schemas.microsoft.com/office/drawing/2014/main" id="{74717E46-B151-548C-6F9C-1EA6130A3BD9}"/>
              </a:ext>
            </a:extLst>
          </p:cNvPr>
          <p:cNvSpPr/>
          <p:nvPr/>
        </p:nvSpPr>
        <p:spPr bwMode="auto">
          <a:xfrm>
            <a:off x="482405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1" name="Rectangle: Rounded Corners 10">
            <a:extLst>
              <a:ext uri="{FF2B5EF4-FFF2-40B4-BE49-F238E27FC236}">
                <a16:creationId xmlns:a16="http://schemas.microsoft.com/office/drawing/2014/main" id="{F45E4FCA-4CD6-1D5F-320E-77EDF23D863D}"/>
              </a:ext>
            </a:extLst>
          </p:cNvPr>
          <p:cNvSpPr/>
          <p:nvPr/>
        </p:nvSpPr>
        <p:spPr bwMode="auto">
          <a:xfrm>
            <a:off x="5871010"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884829"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nvGraphicFramePr>
        <p:xfrm>
          <a:off x="7906267"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bg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dirty="0">
                          <a:solidFill>
                            <a:schemeClr val="bg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dirty="0">
                          <a:solidFill>
                            <a:schemeClr val="bg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dirty="0">
                          <a:solidFill>
                            <a:schemeClr val="bg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dirty="0">
                          <a:solidFill>
                            <a:schemeClr val="bg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dirty="0">
                          <a:solidFill>
                            <a:schemeClr val="bg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bg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nvGraphicFramePr>
        <p:xfrm>
          <a:off x="8812525"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NL" sz="1400" dirty="0">
                          <a:solidFill>
                            <a:schemeClr val="bg1"/>
                          </a:solidFill>
                        </a:rPr>
                        <a:t>a</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GB" sz="1400" dirty="0">
                          <a:solidFill>
                            <a:schemeClr val="bg1"/>
                          </a:solidFill>
                        </a:rPr>
                        <a:t>a</a:t>
                      </a:r>
                      <a:r>
                        <a:rPr lang="en-NL" sz="1400" dirty="0">
                          <a:solidFill>
                            <a:schemeClr val="bg1"/>
                          </a:solidFill>
                        </a:rPr>
                        <a:t>b</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GB" sz="1400" dirty="0">
                          <a:solidFill>
                            <a:schemeClr val="bg1"/>
                          </a:solidFill>
                        </a:rPr>
                        <a:t>a</a:t>
                      </a:r>
                      <a:r>
                        <a:rPr lang="en-NL" sz="1400" dirty="0">
                          <a:solidFill>
                            <a:schemeClr val="bg1"/>
                          </a:solidFill>
                        </a:rPr>
                        <a:t>be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GB" sz="1400" dirty="0">
                          <a:solidFill>
                            <a:schemeClr val="bg1"/>
                          </a:solidFill>
                        </a:rPr>
                        <a:t>a</a:t>
                      </a:r>
                      <a:r>
                        <a:rPr lang="en-NL" sz="1400" dirty="0">
                          <a:solidFill>
                            <a:schemeClr val="bg1"/>
                          </a:solidFill>
                        </a:rPr>
                        <a:t>bi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NL" sz="1400" dirty="0">
                          <a:solidFill>
                            <a:schemeClr val="bg1"/>
                          </a:solidFill>
                        </a:rPr>
                        <a:t>abl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dirty="0">
                        <a:solidFill>
                          <a:schemeClr val="bg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bg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8162942"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dirty="0">
                <a:ln>
                  <a:noFill/>
                </a:ln>
                <a:solidFill>
                  <a:prstClr val="white"/>
                </a:solidFill>
                <a:effectLst/>
                <a:uLnTx/>
                <a:uFillTx/>
                <a:latin typeface="Segoe UI"/>
                <a:ea typeface="+mn-ea"/>
                <a:cs typeface="+mn-cs"/>
              </a:rPr>
              <a:t>p</a:t>
            </a:r>
          </a:p>
        </p:txBody>
      </p:sp>
    </p:spTree>
    <p:extLst>
      <p:ext uri="{BB962C8B-B14F-4D97-AF65-F5344CB8AC3E}">
        <p14:creationId xmlns:p14="http://schemas.microsoft.com/office/powerpoint/2010/main" val="3304485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4457" y="1"/>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Interacting with LLM’s</a:t>
            </a:r>
          </a:p>
        </p:txBody>
      </p:sp>
    </p:spTree>
    <p:extLst>
      <p:ext uri="{BB962C8B-B14F-4D97-AF65-F5344CB8AC3E}">
        <p14:creationId xmlns:p14="http://schemas.microsoft.com/office/powerpoint/2010/main" val="819651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8" name="Group 7">
            <a:extLst>
              <a:ext uri="{FF2B5EF4-FFF2-40B4-BE49-F238E27FC236}">
                <a16:creationId xmlns:a16="http://schemas.microsoft.com/office/drawing/2014/main" id="{54C81887-CA75-9310-73DB-6571C96A106D}"/>
              </a:ext>
            </a:extLst>
          </p:cNvPr>
          <p:cNvGrpSpPr/>
          <p:nvPr/>
        </p:nvGrpSpPr>
        <p:grpSpPr>
          <a:xfrm>
            <a:off x="0" y="-2"/>
            <a:ext cx="12192000" cy="6858001"/>
            <a:chOff x="0" y="-1"/>
            <a:chExt cx="12192000" cy="6858001"/>
          </a:xfrm>
        </p:grpSpPr>
        <p:sp>
          <p:nvSpPr>
            <p:cNvPr id="6" name="Rectangle: Rounded Corners 4" descr="Dark - small container">
              <a:extLst>
                <a:ext uri="{FF2B5EF4-FFF2-40B4-BE49-F238E27FC236}">
                  <a16:creationId xmlns:a16="http://schemas.microsoft.com/office/drawing/2014/main" id="{9B971E0B-C8F2-F5C6-C7C0-7B18BF53CEF9}"/>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descr="Dark - small container">
              <a:extLst>
                <a:ext uri="{FF2B5EF4-FFF2-40B4-BE49-F238E27FC236}">
                  <a16:creationId xmlns:a16="http://schemas.microsoft.com/office/drawing/2014/main" id="{44C6E314-2136-4CE8-2730-6E311803AB20}"/>
                </a:ext>
              </a:extLst>
            </p:cNvPr>
            <p:cNvSpPr>
              <a:spLocks/>
            </p:cNvSpPr>
            <p:nvPr/>
          </p:nvSpPr>
          <p:spPr bwMode="auto">
            <a:xfrm>
              <a:off x="0" y="-1"/>
              <a:ext cx="12192000" cy="6858000"/>
            </a:xfrm>
            <a:prstGeom prst="roundRect">
              <a:avLst>
                <a:gd name="adj" fmla="val 0"/>
              </a:avLst>
            </a:prstGeom>
            <a:gradFill flip="none" rotWithShape="1">
              <a:gsLst>
                <a:gs pos="75000">
                  <a:srgbClr val="091F2C"/>
                </a:gs>
                <a:gs pos="94000">
                  <a:srgbClr val="091F2C">
                    <a:alpha val="71000"/>
                  </a:srgbClr>
                </a:gs>
                <a:gs pos="30000">
                  <a:srgbClr val="091F2C"/>
                </a:gs>
                <a:gs pos="9000">
                  <a:srgbClr val="091F2C">
                    <a:alpha val="75000"/>
                  </a:srgb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3" name="TextBox 2">
            <a:extLst>
              <a:ext uri="{FF2B5EF4-FFF2-40B4-BE49-F238E27FC236}">
                <a16:creationId xmlns:a16="http://schemas.microsoft.com/office/drawing/2014/main" id="{FA6E1B39-D7BD-D6F6-953A-9533383E3C02}"/>
              </a:ext>
            </a:extLst>
          </p:cNvPr>
          <p:cNvSpPr txBox="1"/>
          <p:nvPr/>
        </p:nvSpPr>
        <p:spPr>
          <a:xfrm>
            <a:off x="1025851" y="1690062"/>
            <a:ext cx="9803015" cy="34778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engineering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is a concept in Natural Language Processing (NLP) that involves embedding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descriptions of tasks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 in input to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prompt the model </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to output the </a:t>
            </a:r>
            <a:r>
              <a:rPr kumimoji="0" lang="en-US" sz="4400" b="1" i="0" u="none" strike="noStrike" kern="1200" cap="none" spc="0" normalizeH="0" baseline="0" noProof="0" dirty="0">
                <a:ln>
                  <a:noFill/>
                </a:ln>
                <a:solidFill>
                  <a:srgbClr val="8DE971"/>
                </a:solidFill>
                <a:effectLst/>
                <a:uLnTx/>
                <a:uFillTx/>
                <a:latin typeface="Segoe UI Semibold"/>
                <a:ea typeface="+mn-ea"/>
                <a:cs typeface="+mn-cs"/>
              </a:rPr>
              <a:t>desired results</a:t>
            </a:r>
            <a:r>
              <a:rPr kumimoji="0" lang="en-US" sz="4400" b="1" i="0" u="none" strike="noStrike" kern="1200" cap="none" spc="0" normalizeH="0" baseline="0" noProof="0" dirty="0">
                <a:ln>
                  <a:noFill/>
                </a:ln>
                <a:solidFill>
                  <a:srgbClr val="FFFFFF"/>
                </a:solidFill>
                <a:effectLst/>
                <a:uLnTx/>
                <a:uFillTx/>
                <a:latin typeface="Segoe UI Semibold"/>
                <a:ea typeface="+mn-ea"/>
                <a:cs typeface="+mn-cs"/>
              </a:rPr>
              <a:t>.</a:t>
            </a:r>
          </a:p>
        </p:txBody>
      </p:sp>
    </p:spTree>
    <p:extLst>
      <p:ext uri="{BB962C8B-B14F-4D97-AF65-F5344CB8AC3E}">
        <p14:creationId xmlns:p14="http://schemas.microsoft.com/office/powerpoint/2010/main" val="4202859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3"/>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sp>
        <p:nvSpPr>
          <p:cNvPr id="18" name="Rectangle: Rounded Corners 32">
            <a:extLst>
              <a:ext uri="{FF2B5EF4-FFF2-40B4-BE49-F238E27FC236}">
                <a16:creationId xmlns:a16="http://schemas.microsoft.com/office/drawing/2014/main" id="{86AAF1D3-3B30-29B2-04D2-1A8954066C74}"/>
              </a:ext>
            </a:extLst>
          </p:cNvPr>
          <p:cNvSpPr/>
          <p:nvPr/>
        </p:nvSpPr>
        <p:spPr bwMode="auto">
          <a:xfrm>
            <a:off x="8043903" y="3254043"/>
            <a:ext cx="3650395" cy="3110799"/>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Rectangle: Rounded Corners 32">
            <a:extLst>
              <a:ext uri="{FF2B5EF4-FFF2-40B4-BE49-F238E27FC236}">
                <a16:creationId xmlns:a16="http://schemas.microsoft.com/office/drawing/2014/main" id="{F172B769-C89A-D033-636E-DEAA9D2225D5}"/>
              </a:ext>
            </a:extLst>
          </p:cNvPr>
          <p:cNvSpPr/>
          <p:nvPr/>
        </p:nvSpPr>
        <p:spPr bwMode="auto">
          <a:xfrm>
            <a:off x="497703" y="3254043"/>
            <a:ext cx="3650395" cy="3110798"/>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ectangle: Rounded Corners 32">
            <a:extLst>
              <a:ext uri="{FF2B5EF4-FFF2-40B4-BE49-F238E27FC236}">
                <a16:creationId xmlns:a16="http://schemas.microsoft.com/office/drawing/2014/main" id="{8CBB8EE0-6FAA-9127-9B8A-64153E83B1D9}"/>
              </a:ext>
            </a:extLst>
          </p:cNvPr>
          <p:cNvSpPr/>
          <p:nvPr/>
        </p:nvSpPr>
        <p:spPr bwMode="auto">
          <a:xfrm>
            <a:off x="4270803" y="4762500"/>
            <a:ext cx="3650395" cy="1612253"/>
          </a:xfrm>
          <a:prstGeom prst="roundRect">
            <a:avLst>
              <a:gd name="adj" fmla="val 5182"/>
            </a:avLst>
          </a:prstGeom>
          <a:solidFill>
            <a:schemeClr val="bg1"/>
          </a:solidFill>
          <a:ln>
            <a:solidFill>
              <a:srgbClr val="8EE97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1420" y="1123950"/>
            <a:ext cx="11026775" cy="369332"/>
          </a:xfrm>
        </p:spPr>
        <p:txBody>
          <a:bodyPr/>
          <a:lstStyle/>
          <a:p>
            <a:pPr marL="0" indent="0" algn="ctr" defTabSz="914400">
              <a:buNone/>
            </a:pPr>
            <a:r>
              <a:rPr lang="en-US" dirty="0">
                <a:solidFill>
                  <a:srgbClr val="49C5B1"/>
                </a:solidFill>
                <a:latin typeface="+mj-lt"/>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497703" y="1869744"/>
            <a:ext cx="3635565" cy="1222458"/>
            <a:chOff x="581593" y="1869744"/>
            <a:chExt cx="3635565"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3" y="1869744"/>
              <a:ext cx="3635565" cy="1222458"/>
            </a:xfrm>
            <a:prstGeom prst="roundRect">
              <a:avLst>
                <a:gd name="adj" fmla="val 523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1" y="2073912"/>
              <a:ext cx="3397187" cy="9387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Write a tagline for a trip to planet Nura.</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4270803" y="1869744"/>
            <a:ext cx="3635565"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Table customers, columns =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CustomerId</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FirstName,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LastName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Company, Address, City, State, Country, </a:t>
              </a:r>
              <a:r>
                <a:rPr kumimoji="0" lang="en-US" sz="16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PostalCode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query =</a:t>
              </a: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8043903" y="1869744"/>
            <a:ext cx="3635565" cy="1222458"/>
            <a:chOff x="8127793" y="1869744"/>
            <a:chExt cx="3635565" cy="1222458"/>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635565" cy="1222458"/>
            </a:xfrm>
            <a:prstGeom prst="roundRect">
              <a:avLst>
                <a:gd name="adj" fmla="val 6551"/>
              </a:avLst>
            </a:prstGeom>
            <a:solidFill>
              <a:srgbClr val="2E3C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19391"/>
              <a:ext cx="3288221" cy="969496"/>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GB"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Photo realistic image of the planet Nura from space</a:t>
              </a: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348195" y="508955"/>
            <a:ext cx="5495611"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Azure </a:t>
            </a:r>
            <a:r>
              <a:rPr kumimoji="0" lang="en-US" sz="4000" b="0" i="0" u="none" strike="noStrike" kern="1200" cap="none" spc="-50" normalizeH="0" baseline="0" noProof="0" err="1">
                <a:ln w="3175">
                  <a:noFill/>
                </a:ln>
                <a:gradFill>
                  <a:gsLst>
                    <a:gs pos="0">
                      <a:srgbClr val="FFFFFF"/>
                    </a:gs>
                    <a:gs pos="53000">
                      <a:srgbClr val="FFFFFF"/>
                    </a:gs>
                  </a:gsLst>
                  <a:lin ang="0" scaled="1"/>
                </a:gradFill>
                <a:effectLst/>
                <a:uLnTx/>
                <a:uFillTx/>
                <a:latin typeface="Segoe UI Semibold"/>
                <a:ea typeface="+mn-ea"/>
                <a:cs typeface="Segoe UI" pitchFamily="34" charset="0"/>
              </a:rPr>
              <a:t>OpenAI</a:t>
            </a:r>
            <a:r>
              <a:rPr kumimoji="0" lang="en-US" sz="40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 Service</a:t>
            </a: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736081" y="3470912"/>
            <a:ext cx="3229863" cy="12157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Discover the wonders of Planet Nura: A journey of cosmic exploration awaits!</a:t>
            </a:r>
          </a:p>
        </p:txBody>
      </p:sp>
      <p:sp>
        <p:nvSpPr>
          <p:cNvPr id="19" name="TextBox 18">
            <a:extLst>
              <a:ext uri="{FF2B5EF4-FFF2-40B4-BE49-F238E27FC236}">
                <a16:creationId xmlns:a16="http://schemas.microsoft.com/office/drawing/2014/main" id="{4D402A0C-FD74-17CB-38ED-3E5B948D8CC5}"/>
              </a:ext>
            </a:extLst>
          </p:cNvPr>
          <p:cNvSpPr txBox="1"/>
          <p:nvPr/>
        </p:nvSpPr>
        <p:spPr>
          <a:xfrm>
            <a:off x="4382126" y="4909749"/>
            <a:ext cx="3153984" cy="141577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600" b="0" i="0" u="none" strike="noStrike" kern="1200" cap="none" spc="0" normalizeH="0" baseline="0" noProof="0" dirty="0">
                <a:ln>
                  <a:noFill/>
                </a:ln>
                <a:solidFill>
                  <a:srgbClr val="49C5B1"/>
                </a:solidFill>
                <a:effectLst/>
                <a:uLnTx/>
                <a:uFillTx/>
                <a:latin typeface="Segoe UI"/>
                <a:ea typeface="+mn-ea"/>
                <a:cs typeface="Segoe UI" panose="020B0502040204020203" pitchFamily="34" charset="0"/>
              </a:rPr>
              <a:t>Response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4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236483" y="3476706"/>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49C5B1"/>
                </a:solidFill>
                <a:effectLst/>
                <a:uLnTx/>
                <a:uFillTx/>
                <a:latin typeface="Roboto Mono" panose="020B0604020202020204" pitchFamily="49" charset="0"/>
                <a:ea typeface="+mn-ea"/>
                <a:cs typeface="Segoe UI" panose="020B0502040204020203" pitchFamily="34" charset="0"/>
              </a:rPr>
              <a:t>Response</a:t>
            </a:r>
          </a:p>
        </p:txBody>
      </p:sp>
      <p:sp>
        <p:nvSpPr>
          <p:cNvPr id="26" name="Rectangle: Rounded Corners 74">
            <a:extLst>
              <a:ext uri="{FF2B5EF4-FFF2-40B4-BE49-F238E27FC236}">
                <a16:creationId xmlns:a16="http://schemas.microsoft.com/office/drawing/2014/main" id="{B54378E6-F71B-1942-1609-A056B388A2F4}"/>
              </a:ext>
            </a:extLst>
          </p:cNvPr>
          <p:cNvSpPr/>
          <p:nvPr/>
        </p:nvSpPr>
        <p:spPr>
          <a:xfrm>
            <a:off x="581317"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7" name="Rectangle: Rounded Corners 74">
            <a:extLst>
              <a:ext uri="{FF2B5EF4-FFF2-40B4-BE49-F238E27FC236}">
                <a16:creationId xmlns:a16="http://schemas.microsoft.com/office/drawing/2014/main" id="{A6390FB3-470C-0EFB-5911-19A9A5C69750}"/>
              </a:ext>
            </a:extLst>
          </p:cNvPr>
          <p:cNvSpPr/>
          <p:nvPr/>
        </p:nvSpPr>
        <p:spPr>
          <a:xfrm>
            <a:off x="4422343"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8" name="Rectangle: Rounded Corners 74">
            <a:extLst>
              <a:ext uri="{FF2B5EF4-FFF2-40B4-BE49-F238E27FC236}">
                <a16:creationId xmlns:a16="http://schemas.microsoft.com/office/drawing/2014/main" id="{F2C6801A-E6F0-FF41-460E-08892D16E0BD}"/>
              </a:ext>
            </a:extLst>
          </p:cNvPr>
          <p:cNvSpPr/>
          <p:nvPr/>
        </p:nvSpPr>
        <p:spPr>
          <a:xfrm>
            <a:off x="8217774" y="1992701"/>
            <a:ext cx="1179647"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endPar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146" name="Picture 2" descr="Photo realistic image of the planet Nura from space. ">
            <a:extLst>
              <a:ext uri="{FF2B5EF4-FFF2-40B4-BE49-F238E27FC236}">
                <a16:creationId xmlns:a16="http://schemas.microsoft.com/office/drawing/2014/main" id="{73FFC962-9708-6607-5015-139B4182D7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15" b="14046"/>
          <a:stretch/>
        </p:blipFill>
        <p:spPr bwMode="auto">
          <a:xfrm>
            <a:off x="8202574" y="3826014"/>
            <a:ext cx="3333051" cy="235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47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3.33333E-6 L 2.08333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2.08333E-6 -3.33333E-6 L 2.08333E-6 0.01806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3.95833E-6 4.44444E-6 L -3.95833E-6 0.01805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2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42" presetClass="path" presetSubtype="0" decel="100000" fill="hold" nodeType="withEffect">
                                  <p:stCondLst>
                                    <p:cond delay="200"/>
                                  </p:stCondLst>
                                  <p:childTnLst>
                                    <p:animMotion origin="layout" path="M 1.04167E-6 -3.7037E-6 L 1.04167E-6 0.01806 " pathEditMode="relative" rAng="0" ptsTypes="AA">
                                      <p:cBhvr>
                                        <p:cTn id="25" dur="500" spd="-100000" fill="hold"/>
                                        <p:tgtEl>
                                          <p:spTgt spid="36"/>
                                        </p:tgtEl>
                                        <p:attrNameLst>
                                          <p:attrName>ppt_x</p:attrName>
                                          <p:attrName>ppt_y</p:attrName>
                                        </p:attrNameLst>
                                      </p:cBhvr>
                                      <p:rCtr x="0" y="903"/>
                                    </p:animMotion>
                                  </p:childTnLst>
                                </p:cTn>
                              </p:par>
                              <p:par>
                                <p:cTn id="26" presetID="10" presetClass="entr" presetSubtype="0" fill="hold" nodeType="withEffect">
                                  <p:stCondLst>
                                    <p:cond delay="4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nodeType="withEffect">
                                  <p:stCondLst>
                                    <p:cond delay="400"/>
                                  </p:stCondLst>
                                  <p:childTnLst>
                                    <p:animMotion origin="layout" path="M -4.16667E-6 -4.44444E-6 L -4.16667E-6 0.01806 " pathEditMode="relative" rAng="0" ptsTypes="AA">
                                      <p:cBhvr>
                                        <p:cTn id="30" dur="500" spd="-100000" fill="hold"/>
                                        <p:tgtEl>
                                          <p:spTgt spid="38"/>
                                        </p:tgtEl>
                                        <p:attrNameLst>
                                          <p:attrName>ppt_x</p:attrName>
                                          <p:attrName>ppt_y</p:attrName>
                                        </p:attrNameLst>
                                      </p:cBhvr>
                                      <p:rCtr x="0" y="903"/>
                                    </p:animMotion>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animBg="1"/>
      <p:bldP spid="15" grpId="0" animBg="1"/>
      <p:bldP spid="3" grpId="0" build="p"/>
      <p:bldP spid="3" grpId="1" build="p"/>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4972108" y="2825079"/>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dirty="0"/>
              <a:t>Zero-shot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871364" y="2230799"/>
            <a:ext cx="3550736" cy="2726186"/>
            <a:chOff x="1253612" y="1342103"/>
            <a:chExt cx="4148702" cy="272618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72618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587743" y="1627978"/>
              <a:ext cx="3480440" cy="153888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grpSp>
        <p:nvGrpSpPr>
          <p:cNvPr id="25" name="Group 24">
            <a:extLst>
              <a:ext uri="{FF2B5EF4-FFF2-40B4-BE49-F238E27FC236}">
                <a16:creationId xmlns:a16="http://schemas.microsoft.com/office/drawing/2014/main" id="{F2C578CD-937A-A5FA-CA31-AE494EEFF8FD}"/>
              </a:ext>
            </a:extLst>
          </p:cNvPr>
          <p:cNvGrpSpPr/>
          <p:nvPr/>
        </p:nvGrpSpPr>
        <p:grpSpPr>
          <a:xfrm>
            <a:off x="7756244" y="2079775"/>
            <a:ext cx="3550736" cy="3028233"/>
            <a:chOff x="1253612" y="4363677"/>
            <a:chExt cx="3550736" cy="3028233"/>
          </a:xfrm>
        </p:grpSpPr>
        <p:sp>
          <p:nvSpPr>
            <p:cNvPr id="14" name="Rounded Rectangle 12">
              <a:extLst>
                <a:ext uri="{FF2B5EF4-FFF2-40B4-BE49-F238E27FC236}">
                  <a16:creationId xmlns:a16="http://schemas.microsoft.com/office/drawing/2014/main" id="{132C7F64-B6C6-73DF-AAA1-8020F82CEEB0}"/>
                </a:ext>
              </a:extLst>
            </p:cNvPr>
            <p:cNvSpPr/>
            <p:nvPr/>
          </p:nvSpPr>
          <p:spPr bwMode="auto">
            <a:xfrm>
              <a:off x="1253612" y="4363677"/>
              <a:ext cx="3550736" cy="3028233"/>
            </a:xfrm>
            <a:prstGeom prst="roundRect">
              <a:avLst>
                <a:gd name="adj" fmla="val 423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0099AD5-E2AB-D9AA-D4D4-FFC515EEBFCE}"/>
                </a:ext>
              </a:extLst>
            </p:cNvPr>
            <p:cNvSpPr txBox="1"/>
            <p:nvPr/>
          </p:nvSpPr>
          <p:spPr>
            <a:xfrm>
              <a:off x="1587744" y="4660682"/>
              <a:ext cx="2930634"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The coach is confident that the injury won't derail the Warriors' season. The team is still focused on their goals and that they will continue to work hard to achieve them.</a:t>
              </a:r>
            </a:p>
          </p:txBody>
        </p:sp>
      </p:gr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3972730" y="3580593"/>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9E43EE5-4D4C-E15A-AD8D-80AAA8E28417}"/>
              </a:ext>
            </a:extLst>
          </p:cNvPr>
          <p:cNvCxnSpPr>
            <a:cxnSpLocks/>
          </p:cNvCxnSpPr>
          <p:nvPr/>
        </p:nvCxnSpPr>
        <p:spPr>
          <a:xfrm>
            <a:off x="6707256" y="3593363"/>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9840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42" presetClass="path" presetSubtype="0" decel="50000" fill="hold" nodeType="withEffect">
                                  <p:stCondLst>
                                    <p:cond delay="0"/>
                                  </p:stCondLst>
                                  <p:childTnLst>
                                    <p:animMotion origin="layout" path="M -0.01745 0.00093 L 0.00091 0.00093 " pathEditMode="relative" rAng="0" ptsTypes="AA">
                                      <p:cBhvr>
                                        <p:cTn id="21" dur="500" fill="hold"/>
                                        <p:tgtEl>
                                          <p:spTgt spid="25"/>
                                        </p:tgtEl>
                                        <p:attrNameLst>
                                          <p:attrName>ppt_x</p:attrName>
                                          <p:attrName>ppt_y</p:attrName>
                                        </p:attrNameLst>
                                      </p:cBhvr>
                                      <p:rCtr x="911" y="0"/>
                                    </p:animMotion>
                                  </p:childTnLst>
                                </p:cTn>
                              </p:par>
                              <p:par>
                                <p:cTn id="22" presetID="10" presetClass="entr" presetSubtype="0" fill="hold" nodeType="withEffect">
                                  <p:stCondLst>
                                    <p:cond delay="2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50000" fill="hold" nodeType="withEffect">
                                  <p:stCondLst>
                                    <p:cond delay="200"/>
                                  </p:stCondLst>
                                  <p:childTnLst>
                                    <p:animMotion origin="layout" path="M -0.01745 0.00093 L 0.00091 0.00093 " pathEditMode="relative" rAng="0" ptsTypes="AA">
                                      <p:cBhvr>
                                        <p:cTn id="26"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590F584-2FE6-2A80-4AE4-350BCC080AFE}"/>
              </a:ext>
            </a:extLst>
          </p:cNvPr>
          <p:cNvGrpSpPr/>
          <p:nvPr/>
        </p:nvGrpSpPr>
        <p:grpSpPr>
          <a:xfrm>
            <a:off x="6199238" y="2986224"/>
            <a:ext cx="1536569" cy="1536569"/>
            <a:chOff x="6199238" y="1936912"/>
            <a:chExt cx="1536569" cy="1536569"/>
          </a:xfrm>
        </p:grpSpPr>
        <p:sp>
          <p:nvSpPr>
            <p:cNvPr id="6" name="Rounded Rectangle 5">
              <a:extLst>
                <a:ext uri="{FF2B5EF4-FFF2-40B4-BE49-F238E27FC236}">
                  <a16:creationId xmlns:a16="http://schemas.microsoft.com/office/drawing/2014/main" id="{DC8512A8-6A11-1091-58D5-5D2A3EEBE131}"/>
                </a:ext>
              </a:extLst>
            </p:cNvPr>
            <p:cNvSpPr/>
            <p:nvPr/>
          </p:nvSpPr>
          <p:spPr bwMode="auto">
            <a:xfrm>
              <a:off x="6199238" y="1936912"/>
              <a:ext cx="1536569" cy="1536569"/>
            </a:xfrm>
            <a:prstGeom prst="roundRect">
              <a:avLst>
                <a:gd name="adj" fmla="val 6589"/>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51999"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LLM</a:t>
              </a:r>
            </a:p>
          </p:txBody>
        </p:sp>
        <p:sp>
          <p:nvSpPr>
            <p:cNvPr id="20" name="Graphic 18">
              <a:extLst>
                <a:ext uri="{FF2B5EF4-FFF2-40B4-BE49-F238E27FC236}">
                  <a16:creationId xmlns:a16="http://schemas.microsoft.com/office/drawing/2014/main" id="{9A0B1B64-2598-4A9A-CB86-8C64479EE0AE}"/>
                </a:ext>
              </a:extLst>
            </p:cNvPr>
            <p:cNvSpPr>
              <a:spLocks noChangeAspect="1"/>
            </p:cNvSpPr>
            <p:nvPr/>
          </p:nvSpPr>
          <p:spPr>
            <a:xfrm>
              <a:off x="6729512" y="2213491"/>
              <a:ext cx="507823" cy="533214"/>
            </a:xfrm>
            <a:custGeom>
              <a:avLst/>
              <a:gdLst>
                <a:gd name="connsiteX0" fmla="*/ 279033 w 461657"/>
                <a:gd name="connsiteY0" fmla="*/ 148014 h 484740"/>
                <a:gd name="connsiteX1" fmla="*/ 273622 w 461657"/>
                <a:gd name="connsiteY1" fmla="*/ 141860 h 484740"/>
                <a:gd name="connsiteX2" fmla="*/ 247933 w 461657"/>
                <a:gd name="connsiteY2" fmla="*/ 125959 h 484740"/>
                <a:gd name="connsiteX3" fmla="*/ 216130 w 461657"/>
                <a:gd name="connsiteY3" fmla="*/ 115631 h 484740"/>
                <a:gd name="connsiteX4" fmla="*/ 210054 w 461657"/>
                <a:gd name="connsiteY4" fmla="*/ 111044 h 484740"/>
                <a:gd name="connsiteX5" fmla="*/ 207746 w 461657"/>
                <a:gd name="connsiteY5" fmla="*/ 103794 h 484740"/>
                <a:gd name="connsiteX6" fmla="*/ 210054 w 461657"/>
                <a:gd name="connsiteY6" fmla="*/ 96543 h 484740"/>
                <a:gd name="connsiteX7" fmla="*/ 216130 w 461657"/>
                <a:gd name="connsiteY7" fmla="*/ 91956 h 484740"/>
                <a:gd name="connsiteX8" fmla="*/ 247933 w 461657"/>
                <a:gd name="connsiteY8" fmla="*/ 81628 h 484740"/>
                <a:gd name="connsiteX9" fmla="*/ 273232 w 461657"/>
                <a:gd name="connsiteY9" fmla="*/ 65679 h 484740"/>
                <a:gd name="connsiteX10" fmla="*/ 288536 w 461657"/>
                <a:gd name="connsiteY10" fmla="*/ 40943 h 484740"/>
                <a:gd name="connsiteX11" fmla="*/ 288799 w 461657"/>
                <a:gd name="connsiteY11" fmla="*/ 40156 h 484740"/>
                <a:gd name="connsiteX12" fmla="*/ 299136 w 461657"/>
                <a:gd name="connsiteY12" fmla="*/ 8377 h 484740"/>
                <a:gd name="connsiteX13" fmla="*/ 303727 w 461657"/>
                <a:gd name="connsiteY13" fmla="*/ 2306 h 484740"/>
                <a:gd name="connsiteX14" fmla="*/ 310982 w 461657"/>
                <a:gd name="connsiteY14" fmla="*/ 0 h 484740"/>
                <a:gd name="connsiteX15" fmla="*/ 318239 w 461657"/>
                <a:gd name="connsiteY15" fmla="*/ 2306 h 484740"/>
                <a:gd name="connsiteX16" fmla="*/ 322830 w 461657"/>
                <a:gd name="connsiteY16" fmla="*/ 8377 h 484740"/>
                <a:gd name="connsiteX17" fmla="*/ 333167 w 461657"/>
                <a:gd name="connsiteY17" fmla="*/ 40156 h 484740"/>
                <a:gd name="connsiteX18" fmla="*/ 349008 w 461657"/>
                <a:gd name="connsiteY18" fmla="*/ 65796 h 484740"/>
                <a:gd name="connsiteX19" fmla="*/ 374670 w 461657"/>
                <a:gd name="connsiteY19" fmla="*/ 81628 h 484740"/>
                <a:gd name="connsiteX20" fmla="*/ 406473 w 461657"/>
                <a:gd name="connsiteY20" fmla="*/ 91956 h 484740"/>
                <a:gd name="connsiteX21" fmla="*/ 407108 w 461657"/>
                <a:gd name="connsiteY21" fmla="*/ 92115 h 484740"/>
                <a:gd name="connsiteX22" fmla="*/ 413183 w 461657"/>
                <a:gd name="connsiteY22" fmla="*/ 96702 h 484740"/>
                <a:gd name="connsiteX23" fmla="*/ 415492 w 461657"/>
                <a:gd name="connsiteY23" fmla="*/ 103952 h 484740"/>
                <a:gd name="connsiteX24" fmla="*/ 413183 w 461657"/>
                <a:gd name="connsiteY24" fmla="*/ 111203 h 484740"/>
                <a:gd name="connsiteX25" fmla="*/ 407108 w 461657"/>
                <a:gd name="connsiteY25" fmla="*/ 115790 h 484740"/>
                <a:gd name="connsiteX26" fmla="*/ 375304 w 461657"/>
                <a:gd name="connsiteY26" fmla="*/ 126118 h 484740"/>
                <a:gd name="connsiteX27" fmla="*/ 349646 w 461657"/>
                <a:gd name="connsiteY27" fmla="*/ 141950 h 484740"/>
                <a:gd name="connsiteX28" fmla="*/ 333801 w 461657"/>
                <a:gd name="connsiteY28" fmla="*/ 167590 h 484740"/>
                <a:gd name="connsiteX29" fmla="*/ 323465 w 461657"/>
                <a:gd name="connsiteY29" fmla="*/ 199369 h 484740"/>
                <a:gd name="connsiteX30" fmla="*/ 323160 w 461657"/>
                <a:gd name="connsiteY30" fmla="*/ 200150 h 484740"/>
                <a:gd name="connsiteX31" fmla="*/ 318876 w 461657"/>
                <a:gd name="connsiteY31" fmla="*/ 205440 h 484740"/>
                <a:gd name="connsiteX32" fmla="*/ 311619 w 461657"/>
                <a:gd name="connsiteY32" fmla="*/ 207746 h 484740"/>
                <a:gd name="connsiteX33" fmla="*/ 304362 w 461657"/>
                <a:gd name="connsiteY33" fmla="*/ 205440 h 484740"/>
                <a:gd name="connsiteX34" fmla="*/ 299773 w 461657"/>
                <a:gd name="connsiteY34" fmla="*/ 199369 h 484740"/>
                <a:gd name="connsiteX35" fmla="*/ 289436 w 461657"/>
                <a:gd name="connsiteY35" fmla="*/ 167590 h 484740"/>
                <a:gd name="connsiteX36" fmla="*/ 279033 w 461657"/>
                <a:gd name="connsiteY36" fmla="*/ 148014 h 484740"/>
                <a:gd name="connsiteX37" fmla="*/ 456646 w 461657"/>
                <a:gd name="connsiteY37" fmla="*/ 235750 h 484740"/>
                <a:gd name="connsiteX38" fmla="*/ 438979 w 461657"/>
                <a:gd name="connsiteY38" fmla="*/ 230012 h 484740"/>
                <a:gd name="connsiteX39" fmla="*/ 424723 w 461657"/>
                <a:gd name="connsiteY39" fmla="*/ 221216 h 484740"/>
                <a:gd name="connsiteX40" fmla="*/ 415921 w 461657"/>
                <a:gd name="connsiteY40" fmla="*/ 206972 h 484740"/>
                <a:gd name="connsiteX41" fmla="*/ 410178 w 461657"/>
                <a:gd name="connsiteY41" fmla="*/ 189317 h 484740"/>
                <a:gd name="connsiteX42" fmla="*/ 407627 w 461657"/>
                <a:gd name="connsiteY42" fmla="*/ 185944 h 484740"/>
                <a:gd name="connsiteX43" fmla="*/ 403597 w 461657"/>
                <a:gd name="connsiteY43" fmla="*/ 184663 h 484740"/>
                <a:gd name="connsiteX44" fmla="*/ 399565 w 461657"/>
                <a:gd name="connsiteY44" fmla="*/ 185944 h 484740"/>
                <a:gd name="connsiteX45" fmla="*/ 397016 w 461657"/>
                <a:gd name="connsiteY45" fmla="*/ 189317 h 484740"/>
                <a:gd name="connsiteX46" fmla="*/ 391273 w 461657"/>
                <a:gd name="connsiteY46" fmla="*/ 206972 h 484740"/>
                <a:gd name="connsiteX47" fmla="*/ 382624 w 461657"/>
                <a:gd name="connsiteY47" fmla="*/ 221151 h 484740"/>
                <a:gd name="connsiteX48" fmla="*/ 368569 w 461657"/>
                <a:gd name="connsiteY48" fmla="*/ 230012 h 484740"/>
                <a:gd name="connsiteX49" fmla="*/ 350901 w 461657"/>
                <a:gd name="connsiteY49" fmla="*/ 235750 h 484740"/>
                <a:gd name="connsiteX50" fmla="*/ 347524 w 461657"/>
                <a:gd name="connsiteY50" fmla="*/ 238298 h 484740"/>
                <a:gd name="connsiteX51" fmla="*/ 346243 w 461657"/>
                <a:gd name="connsiteY51" fmla="*/ 242326 h 484740"/>
                <a:gd name="connsiteX52" fmla="*/ 347524 w 461657"/>
                <a:gd name="connsiteY52" fmla="*/ 246354 h 484740"/>
                <a:gd name="connsiteX53" fmla="*/ 350901 w 461657"/>
                <a:gd name="connsiteY53" fmla="*/ 248903 h 484740"/>
                <a:gd name="connsiteX54" fmla="*/ 368569 w 461657"/>
                <a:gd name="connsiteY54" fmla="*/ 254641 h 484740"/>
                <a:gd name="connsiteX55" fmla="*/ 382841 w 461657"/>
                <a:gd name="connsiteY55" fmla="*/ 263475 h 484740"/>
                <a:gd name="connsiteX56" fmla="*/ 391626 w 461657"/>
                <a:gd name="connsiteY56" fmla="*/ 277768 h 484740"/>
                <a:gd name="connsiteX57" fmla="*/ 397369 w 461657"/>
                <a:gd name="connsiteY57" fmla="*/ 295424 h 484740"/>
                <a:gd name="connsiteX58" fmla="*/ 399920 w 461657"/>
                <a:gd name="connsiteY58" fmla="*/ 298796 h 484740"/>
                <a:gd name="connsiteX59" fmla="*/ 403950 w 461657"/>
                <a:gd name="connsiteY59" fmla="*/ 300077 h 484740"/>
                <a:gd name="connsiteX60" fmla="*/ 407981 w 461657"/>
                <a:gd name="connsiteY60" fmla="*/ 298796 h 484740"/>
                <a:gd name="connsiteX61" fmla="*/ 410531 w 461657"/>
                <a:gd name="connsiteY61" fmla="*/ 295424 h 484740"/>
                <a:gd name="connsiteX62" fmla="*/ 416274 w 461657"/>
                <a:gd name="connsiteY62" fmla="*/ 277768 h 484740"/>
                <a:gd name="connsiteX63" fmla="*/ 425076 w 461657"/>
                <a:gd name="connsiteY63" fmla="*/ 263523 h 484740"/>
                <a:gd name="connsiteX64" fmla="*/ 439332 w 461657"/>
                <a:gd name="connsiteY64" fmla="*/ 254729 h 484740"/>
                <a:gd name="connsiteX65" fmla="*/ 456999 w 461657"/>
                <a:gd name="connsiteY65" fmla="*/ 248990 h 484740"/>
                <a:gd name="connsiteX66" fmla="*/ 460376 w 461657"/>
                <a:gd name="connsiteY66" fmla="*/ 246442 h 484740"/>
                <a:gd name="connsiteX67" fmla="*/ 461658 w 461657"/>
                <a:gd name="connsiteY67" fmla="*/ 242414 h 484740"/>
                <a:gd name="connsiteX68" fmla="*/ 460376 w 461657"/>
                <a:gd name="connsiteY68" fmla="*/ 238386 h 484740"/>
                <a:gd name="connsiteX69" fmla="*/ 456999 w 461657"/>
                <a:gd name="connsiteY69" fmla="*/ 235838 h 484740"/>
                <a:gd name="connsiteX70" fmla="*/ 456646 w 461657"/>
                <a:gd name="connsiteY70" fmla="*/ 235750 h 484740"/>
                <a:gd name="connsiteX71" fmla="*/ 208838 w 461657"/>
                <a:gd name="connsiteY71" fmla="*/ 69249 h 484740"/>
                <a:gd name="connsiteX72" fmla="*/ 75019 w 461657"/>
                <a:gd name="connsiteY72" fmla="*/ 69249 h 484740"/>
                <a:gd name="connsiteX73" fmla="*/ 0 w 461657"/>
                <a:gd name="connsiteY73" fmla="*/ 144268 h 484740"/>
                <a:gd name="connsiteX74" fmla="*/ 0 w 461657"/>
                <a:gd name="connsiteY74" fmla="*/ 409721 h 484740"/>
                <a:gd name="connsiteX75" fmla="*/ 75019 w 461657"/>
                <a:gd name="connsiteY75" fmla="*/ 484740 h 484740"/>
                <a:gd name="connsiteX76" fmla="*/ 340472 w 461657"/>
                <a:gd name="connsiteY76" fmla="*/ 484740 h 484740"/>
                <a:gd name="connsiteX77" fmla="*/ 415492 w 461657"/>
                <a:gd name="connsiteY77" fmla="*/ 409721 h 484740"/>
                <a:gd name="connsiteX78" fmla="*/ 415492 w 461657"/>
                <a:gd name="connsiteY78" fmla="*/ 321568 h 484740"/>
                <a:gd name="connsiteX79" fmla="*/ 403027 w 461657"/>
                <a:gd name="connsiteY79" fmla="*/ 324303 h 484740"/>
                <a:gd name="connsiteX80" fmla="*/ 385715 w 461657"/>
                <a:gd name="connsiteY80" fmla="*/ 318751 h 484740"/>
                <a:gd name="connsiteX81" fmla="*/ 374404 w 461657"/>
                <a:gd name="connsiteY81" fmla="*/ 303748 h 484740"/>
                <a:gd name="connsiteX82" fmla="*/ 368864 w 461657"/>
                <a:gd name="connsiteY82" fmla="*/ 286205 h 484740"/>
                <a:gd name="connsiteX83" fmla="*/ 365633 w 461657"/>
                <a:gd name="connsiteY83" fmla="*/ 280896 h 484740"/>
                <a:gd name="connsiteX84" fmla="*/ 360555 w 461657"/>
                <a:gd name="connsiteY84" fmla="*/ 277664 h 484740"/>
                <a:gd name="connsiteX85" fmla="*/ 342319 w 461657"/>
                <a:gd name="connsiteY85" fmla="*/ 271893 h 484740"/>
                <a:gd name="connsiteX86" fmla="*/ 327777 w 461657"/>
                <a:gd name="connsiteY86" fmla="*/ 260813 h 484740"/>
                <a:gd name="connsiteX87" fmla="*/ 322237 w 461657"/>
                <a:gd name="connsiteY87" fmla="*/ 243501 h 484740"/>
                <a:gd name="connsiteX88" fmla="*/ 326392 w 461657"/>
                <a:gd name="connsiteY88" fmla="*/ 228267 h 484740"/>
                <a:gd name="connsiteX89" fmla="*/ 310695 w 461657"/>
                <a:gd name="connsiteY89" fmla="*/ 231960 h 484740"/>
                <a:gd name="connsiteX90" fmla="*/ 290152 w 461657"/>
                <a:gd name="connsiteY90" fmla="*/ 225497 h 484740"/>
                <a:gd name="connsiteX91" fmla="*/ 277001 w 461657"/>
                <a:gd name="connsiteY91" fmla="*/ 207746 h 484740"/>
                <a:gd name="connsiteX92" fmla="*/ 190434 w 461657"/>
                <a:gd name="connsiteY92" fmla="*/ 207746 h 484740"/>
                <a:gd name="connsiteX93" fmla="*/ 173122 w 461657"/>
                <a:gd name="connsiteY93" fmla="*/ 190434 h 484740"/>
                <a:gd name="connsiteX94" fmla="*/ 190434 w 461657"/>
                <a:gd name="connsiteY94" fmla="*/ 173122 h 484740"/>
                <a:gd name="connsiteX95" fmla="*/ 267134 w 461657"/>
                <a:gd name="connsiteY95" fmla="*/ 173122 h 484740"/>
                <a:gd name="connsiteX96" fmla="*/ 260836 w 461657"/>
                <a:gd name="connsiteY96" fmla="*/ 161558 h 484740"/>
                <a:gd name="connsiteX97" fmla="*/ 256682 w 461657"/>
                <a:gd name="connsiteY97" fmla="*/ 159249 h 484740"/>
                <a:gd name="connsiteX98" fmla="*/ 240062 w 461657"/>
                <a:gd name="connsiteY98" fmla="*/ 149093 h 484740"/>
                <a:gd name="connsiteX99" fmla="*/ 207746 w 461657"/>
                <a:gd name="connsiteY99" fmla="*/ 138475 h 484740"/>
                <a:gd name="connsiteX100" fmla="*/ 191126 w 461657"/>
                <a:gd name="connsiteY100" fmla="*/ 123702 h 484740"/>
                <a:gd name="connsiteX101" fmla="*/ 184663 w 461657"/>
                <a:gd name="connsiteY101" fmla="*/ 103158 h 484740"/>
                <a:gd name="connsiteX102" fmla="*/ 191126 w 461657"/>
                <a:gd name="connsiteY102" fmla="*/ 82383 h 484740"/>
                <a:gd name="connsiteX103" fmla="*/ 208838 w 461657"/>
                <a:gd name="connsiteY103" fmla="*/ 69249 h 484740"/>
                <a:gd name="connsiteX104" fmla="*/ 132727 w 461657"/>
                <a:gd name="connsiteY104" fmla="*/ 190434 h 484740"/>
                <a:gd name="connsiteX105" fmla="*/ 109644 w 461657"/>
                <a:gd name="connsiteY105" fmla="*/ 213517 h 484740"/>
                <a:gd name="connsiteX106" fmla="*/ 86561 w 461657"/>
                <a:gd name="connsiteY106" fmla="*/ 190434 h 484740"/>
                <a:gd name="connsiteX107" fmla="*/ 109644 w 461657"/>
                <a:gd name="connsiteY107" fmla="*/ 167351 h 484740"/>
                <a:gd name="connsiteX108" fmla="*/ 132727 w 461657"/>
                <a:gd name="connsiteY108" fmla="*/ 190434 h 484740"/>
                <a:gd name="connsiteX109" fmla="*/ 173124 w 461657"/>
                <a:gd name="connsiteY109" fmla="*/ 276995 h 484740"/>
                <a:gd name="connsiteX110" fmla="*/ 190436 w 461657"/>
                <a:gd name="connsiteY110" fmla="*/ 259682 h 484740"/>
                <a:gd name="connsiteX111" fmla="*/ 317387 w 461657"/>
                <a:gd name="connsiteY111" fmla="*/ 259682 h 484740"/>
                <a:gd name="connsiteX112" fmla="*/ 334699 w 461657"/>
                <a:gd name="connsiteY112" fmla="*/ 276995 h 484740"/>
                <a:gd name="connsiteX113" fmla="*/ 317387 w 461657"/>
                <a:gd name="connsiteY113" fmla="*/ 294307 h 484740"/>
                <a:gd name="connsiteX114" fmla="*/ 190436 w 461657"/>
                <a:gd name="connsiteY114" fmla="*/ 294307 h 484740"/>
                <a:gd name="connsiteX115" fmla="*/ 173124 w 461657"/>
                <a:gd name="connsiteY115" fmla="*/ 276995 h 484740"/>
                <a:gd name="connsiteX116" fmla="*/ 190436 w 461657"/>
                <a:gd name="connsiteY116" fmla="*/ 380867 h 484740"/>
                <a:gd name="connsiteX117" fmla="*/ 173124 w 461657"/>
                <a:gd name="connsiteY117" fmla="*/ 363555 h 484740"/>
                <a:gd name="connsiteX118" fmla="*/ 190436 w 461657"/>
                <a:gd name="connsiteY118" fmla="*/ 346243 h 484740"/>
                <a:gd name="connsiteX119" fmla="*/ 317387 w 461657"/>
                <a:gd name="connsiteY119" fmla="*/ 346243 h 484740"/>
                <a:gd name="connsiteX120" fmla="*/ 334699 w 461657"/>
                <a:gd name="connsiteY120" fmla="*/ 363555 h 484740"/>
                <a:gd name="connsiteX121" fmla="*/ 317387 w 461657"/>
                <a:gd name="connsiteY121" fmla="*/ 380867 h 484740"/>
                <a:gd name="connsiteX122" fmla="*/ 190436 w 461657"/>
                <a:gd name="connsiteY122" fmla="*/ 380867 h 484740"/>
                <a:gd name="connsiteX123" fmla="*/ 109644 w 461657"/>
                <a:gd name="connsiteY123" fmla="*/ 253912 h 484740"/>
                <a:gd name="connsiteX124" fmla="*/ 132727 w 461657"/>
                <a:gd name="connsiteY124" fmla="*/ 276995 h 484740"/>
                <a:gd name="connsiteX125" fmla="*/ 109644 w 461657"/>
                <a:gd name="connsiteY125" fmla="*/ 300077 h 484740"/>
                <a:gd name="connsiteX126" fmla="*/ 86561 w 461657"/>
                <a:gd name="connsiteY126" fmla="*/ 276995 h 484740"/>
                <a:gd name="connsiteX127" fmla="*/ 109644 w 461657"/>
                <a:gd name="connsiteY127" fmla="*/ 253912 h 484740"/>
                <a:gd name="connsiteX128" fmla="*/ 132727 w 461657"/>
                <a:gd name="connsiteY128" fmla="*/ 363555 h 484740"/>
                <a:gd name="connsiteX129" fmla="*/ 109644 w 461657"/>
                <a:gd name="connsiteY129" fmla="*/ 386638 h 484740"/>
                <a:gd name="connsiteX130" fmla="*/ 86561 w 461657"/>
                <a:gd name="connsiteY130" fmla="*/ 363555 h 484740"/>
                <a:gd name="connsiteX131" fmla="*/ 109644 w 461657"/>
                <a:gd name="connsiteY131" fmla="*/ 340472 h 484740"/>
                <a:gd name="connsiteX132" fmla="*/ 132727 w 461657"/>
                <a:gd name="connsiteY132" fmla="*/ 363555 h 48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461657" h="484740">
                  <a:moveTo>
                    <a:pt x="279033" y="148014"/>
                  </a:moveTo>
                  <a:cubicBezTo>
                    <a:pt x="277364" y="145857"/>
                    <a:pt x="275556" y="143802"/>
                    <a:pt x="273622" y="141860"/>
                  </a:cubicBezTo>
                  <a:cubicBezTo>
                    <a:pt x="266416" y="134632"/>
                    <a:pt x="257619" y="129187"/>
                    <a:pt x="247933" y="125959"/>
                  </a:cubicBezTo>
                  <a:lnTo>
                    <a:pt x="216130" y="115631"/>
                  </a:lnTo>
                  <a:cubicBezTo>
                    <a:pt x="213678" y="114767"/>
                    <a:pt x="211555" y="113164"/>
                    <a:pt x="210054" y="111044"/>
                  </a:cubicBezTo>
                  <a:cubicBezTo>
                    <a:pt x="208551" y="108924"/>
                    <a:pt x="207746" y="106391"/>
                    <a:pt x="207746" y="103794"/>
                  </a:cubicBezTo>
                  <a:cubicBezTo>
                    <a:pt x="207746" y="101196"/>
                    <a:pt x="208551" y="98663"/>
                    <a:pt x="210054" y="96543"/>
                  </a:cubicBezTo>
                  <a:cubicBezTo>
                    <a:pt x="211555" y="94422"/>
                    <a:pt x="213678" y="92820"/>
                    <a:pt x="216130" y="91956"/>
                  </a:cubicBezTo>
                  <a:lnTo>
                    <a:pt x="247933" y="81628"/>
                  </a:lnTo>
                  <a:cubicBezTo>
                    <a:pt x="257483" y="78332"/>
                    <a:pt x="266143" y="72874"/>
                    <a:pt x="273232" y="65679"/>
                  </a:cubicBezTo>
                  <a:cubicBezTo>
                    <a:pt x="280127" y="58682"/>
                    <a:pt x="285357" y="50227"/>
                    <a:pt x="288536" y="40943"/>
                  </a:cubicBezTo>
                  <a:lnTo>
                    <a:pt x="288799" y="40156"/>
                  </a:lnTo>
                  <a:lnTo>
                    <a:pt x="299136" y="8377"/>
                  </a:lnTo>
                  <a:cubicBezTo>
                    <a:pt x="300001" y="5927"/>
                    <a:pt x="301605" y="3806"/>
                    <a:pt x="303727" y="2306"/>
                  </a:cubicBezTo>
                  <a:cubicBezTo>
                    <a:pt x="305848" y="806"/>
                    <a:pt x="308383" y="0"/>
                    <a:pt x="310982" y="0"/>
                  </a:cubicBezTo>
                  <a:cubicBezTo>
                    <a:pt x="313583" y="0"/>
                    <a:pt x="316118" y="806"/>
                    <a:pt x="318239" y="2306"/>
                  </a:cubicBezTo>
                  <a:cubicBezTo>
                    <a:pt x="320360" y="3806"/>
                    <a:pt x="321965" y="5927"/>
                    <a:pt x="322830" y="8377"/>
                  </a:cubicBezTo>
                  <a:lnTo>
                    <a:pt x="333167" y="40156"/>
                  </a:lnTo>
                  <a:cubicBezTo>
                    <a:pt x="336380" y="49817"/>
                    <a:pt x="341804" y="58597"/>
                    <a:pt x="349008" y="65796"/>
                  </a:cubicBezTo>
                  <a:cubicBezTo>
                    <a:pt x="356215" y="72995"/>
                    <a:pt x="365000" y="78416"/>
                    <a:pt x="374670" y="81628"/>
                  </a:cubicBezTo>
                  <a:lnTo>
                    <a:pt x="406473" y="91956"/>
                  </a:lnTo>
                  <a:lnTo>
                    <a:pt x="407108" y="92115"/>
                  </a:lnTo>
                  <a:cubicBezTo>
                    <a:pt x="409559" y="92979"/>
                    <a:pt x="411683" y="94581"/>
                    <a:pt x="413183" y="96702"/>
                  </a:cubicBezTo>
                  <a:cubicBezTo>
                    <a:pt x="414686" y="98822"/>
                    <a:pt x="415492" y="101355"/>
                    <a:pt x="415492" y="103952"/>
                  </a:cubicBezTo>
                  <a:cubicBezTo>
                    <a:pt x="415492" y="106550"/>
                    <a:pt x="414686" y="109083"/>
                    <a:pt x="413183" y="111203"/>
                  </a:cubicBezTo>
                  <a:cubicBezTo>
                    <a:pt x="411683" y="113324"/>
                    <a:pt x="409559" y="114926"/>
                    <a:pt x="407108" y="115790"/>
                  </a:cubicBezTo>
                  <a:lnTo>
                    <a:pt x="375304" y="126118"/>
                  </a:lnTo>
                  <a:cubicBezTo>
                    <a:pt x="365637" y="129330"/>
                    <a:pt x="356850" y="134751"/>
                    <a:pt x="349646" y="141950"/>
                  </a:cubicBezTo>
                  <a:cubicBezTo>
                    <a:pt x="342441" y="149149"/>
                    <a:pt x="337017" y="157929"/>
                    <a:pt x="333801" y="167590"/>
                  </a:cubicBezTo>
                  <a:lnTo>
                    <a:pt x="323465" y="199369"/>
                  </a:lnTo>
                  <a:cubicBezTo>
                    <a:pt x="323373" y="199633"/>
                    <a:pt x="323271" y="199894"/>
                    <a:pt x="323160" y="200150"/>
                  </a:cubicBezTo>
                  <a:cubicBezTo>
                    <a:pt x="322249" y="202269"/>
                    <a:pt x="320769" y="204102"/>
                    <a:pt x="318876" y="205440"/>
                  </a:cubicBezTo>
                  <a:cubicBezTo>
                    <a:pt x="316752" y="206940"/>
                    <a:pt x="314218" y="207746"/>
                    <a:pt x="311619" y="207746"/>
                  </a:cubicBezTo>
                  <a:cubicBezTo>
                    <a:pt x="309020" y="207746"/>
                    <a:pt x="306485" y="206940"/>
                    <a:pt x="304362" y="205440"/>
                  </a:cubicBezTo>
                  <a:cubicBezTo>
                    <a:pt x="302240" y="203940"/>
                    <a:pt x="300636" y="201819"/>
                    <a:pt x="299773" y="199369"/>
                  </a:cubicBezTo>
                  <a:lnTo>
                    <a:pt x="289436" y="167590"/>
                  </a:lnTo>
                  <a:cubicBezTo>
                    <a:pt x="287100" y="160502"/>
                    <a:pt x="283575" y="153885"/>
                    <a:pt x="279033" y="148014"/>
                  </a:cubicBezTo>
                  <a:close/>
                  <a:moveTo>
                    <a:pt x="456646" y="235750"/>
                  </a:moveTo>
                  <a:lnTo>
                    <a:pt x="438979" y="230012"/>
                  </a:lnTo>
                  <a:cubicBezTo>
                    <a:pt x="433607" y="228227"/>
                    <a:pt x="428725" y="225216"/>
                    <a:pt x="424723" y="221216"/>
                  </a:cubicBezTo>
                  <a:cubicBezTo>
                    <a:pt x="420720" y="217217"/>
                    <a:pt x="417705" y="212339"/>
                    <a:pt x="415921" y="206972"/>
                  </a:cubicBezTo>
                  <a:lnTo>
                    <a:pt x="410178" y="189317"/>
                  </a:lnTo>
                  <a:cubicBezTo>
                    <a:pt x="409698" y="187956"/>
                    <a:pt x="408807" y="186778"/>
                    <a:pt x="407627" y="185944"/>
                  </a:cubicBezTo>
                  <a:cubicBezTo>
                    <a:pt x="406450" y="185111"/>
                    <a:pt x="405042" y="184663"/>
                    <a:pt x="403597" y="184663"/>
                  </a:cubicBezTo>
                  <a:cubicBezTo>
                    <a:pt x="402152" y="184663"/>
                    <a:pt x="400744" y="185111"/>
                    <a:pt x="399565" y="185944"/>
                  </a:cubicBezTo>
                  <a:cubicBezTo>
                    <a:pt x="398387" y="186778"/>
                    <a:pt x="397496" y="187956"/>
                    <a:pt x="397016" y="189317"/>
                  </a:cubicBezTo>
                  <a:lnTo>
                    <a:pt x="391273" y="206972"/>
                  </a:lnTo>
                  <a:cubicBezTo>
                    <a:pt x="389524" y="212302"/>
                    <a:pt x="386562" y="217155"/>
                    <a:pt x="382624" y="221151"/>
                  </a:cubicBezTo>
                  <a:cubicBezTo>
                    <a:pt x="378686" y="225149"/>
                    <a:pt x="373876" y="228181"/>
                    <a:pt x="368569" y="230012"/>
                  </a:cubicBezTo>
                  <a:lnTo>
                    <a:pt x="350901" y="235750"/>
                  </a:lnTo>
                  <a:cubicBezTo>
                    <a:pt x="349539" y="236230"/>
                    <a:pt x="348360" y="237119"/>
                    <a:pt x="347524" y="238298"/>
                  </a:cubicBezTo>
                  <a:cubicBezTo>
                    <a:pt x="346691" y="239476"/>
                    <a:pt x="346243" y="240884"/>
                    <a:pt x="346243" y="242326"/>
                  </a:cubicBezTo>
                  <a:cubicBezTo>
                    <a:pt x="346243" y="243769"/>
                    <a:pt x="346691" y="245177"/>
                    <a:pt x="347524" y="246354"/>
                  </a:cubicBezTo>
                  <a:cubicBezTo>
                    <a:pt x="348360" y="247532"/>
                    <a:pt x="349539" y="248423"/>
                    <a:pt x="350901" y="248903"/>
                  </a:cubicBezTo>
                  <a:lnTo>
                    <a:pt x="368569" y="254641"/>
                  </a:lnTo>
                  <a:cubicBezTo>
                    <a:pt x="373950" y="256435"/>
                    <a:pt x="378836" y="259458"/>
                    <a:pt x="382841" y="263475"/>
                  </a:cubicBezTo>
                  <a:cubicBezTo>
                    <a:pt x="386844" y="267489"/>
                    <a:pt x="389854" y="272385"/>
                    <a:pt x="391626" y="277768"/>
                  </a:cubicBezTo>
                  <a:lnTo>
                    <a:pt x="397369" y="295424"/>
                  </a:lnTo>
                  <a:cubicBezTo>
                    <a:pt x="397850" y="296783"/>
                    <a:pt x="398741" y="297963"/>
                    <a:pt x="399920" y="298796"/>
                  </a:cubicBezTo>
                  <a:cubicBezTo>
                    <a:pt x="401097" y="299630"/>
                    <a:pt x="402505" y="300077"/>
                    <a:pt x="403950" y="300077"/>
                  </a:cubicBezTo>
                  <a:cubicBezTo>
                    <a:pt x="405395" y="300077"/>
                    <a:pt x="406803" y="299630"/>
                    <a:pt x="407981" y="298796"/>
                  </a:cubicBezTo>
                  <a:cubicBezTo>
                    <a:pt x="409160" y="297963"/>
                    <a:pt x="410051" y="296783"/>
                    <a:pt x="410531" y="295424"/>
                  </a:cubicBezTo>
                  <a:lnTo>
                    <a:pt x="416274" y="277768"/>
                  </a:lnTo>
                  <a:cubicBezTo>
                    <a:pt x="418061" y="272401"/>
                    <a:pt x="421073" y="267524"/>
                    <a:pt x="425076" y="263523"/>
                  </a:cubicBezTo>
                  <a:cubicBezTo>
                    <a:pt x="429078" y="259525"/>
                    <a:pt x="433960" y="256513"/>
                    <a:pt x="439332" y="254729"/>
                  </a:cubicBezTo>
                  <a:lnTo>
                    <a:pt x="456999" y="248990"/>
                  </a:lnTo>
                  <a:cubicBezTo>
                    <a:pt x="458361" y="248510"/>
                    <a:pt x="459541" y="247622"/>
                    <a:pt x="460376" y="246442"/>
                  </a:cubicBezTo>
                  <a:cubicBezTo>
                    <a:pt x="461210" y="245265"/>
                    <a:pt x="461658" y="243857"/>
                    <a:pt x="461658" y="242414"/>
                  </a:cubicBezTo>
                  <a:cubicBezTo>
                    <a:pt x="461658" y="240971"/>
                    <a:pt x="461210" y="239563"/>
                    <a:pt x="460376" y="238386"/>
                  </a:cubicBezTo>
                  <a:cubicBezTo>
                    <a:pt x="459541" y="237209"/>
                    <a:pt x="458361" y="236318"/>
                    <a:pt x="456999" y="235838"/>
                  </a:cubicBezTo>
                  <a:lnTo>
                    <a:pt x="456646" y="235750"/>
                  </a:lnTo>
                  <a:close/>
                  <a:moveTo>
                    <a:pt x="208838" y="69249"/>
                  </a:moveTo>
                  <a:lnTo>
                    <a:pt x="75019" y="69249"/>
                  </a:lnTo>
                  <a:cubicBezTo>
                    <a:pt x="33587" y="69249"/>
                    <a:pt x="0" y="102836"/>
                    <a:pt x="0" y="144268"/>
                  </a:cubicBezTo>
                  <a:lnTo>
                    <a:pt x="0" y="409721"/>
                  </a:lnTo>
                  <a:cubicBezTo>
                    <a:pt x="0" y="451153"/>
                    <a:pt x="33587" y="484740"/>
                    <a:pt x="75019" y="484740"/>
                  </a:cubicBezTo>
                  <a:lnTo>
                    <a:pt x="340472" y="484740"/>
                  </a:lnTo>
                  <a:cubicBezTo>
                    <a:pt x="381904" y="484740"/>
                    <a:pt x="415492" y="451153"/>
                    <a:pt x="415492" y="409721"/>
                  </a:cubicBezTo>
                  <a:lnTo>
                    <a:pt x="415492" y="321568"/>
                  </a:lnTo>
                  <a:cubicBezTo>
                    <a:pt x="411602" y="323359"/>
                    <a:pt x="407353" y="324303"/>
                    <a:pt x="403027" y="324303"/>
                  </a:cubicBezTo>
                  <a:cubicBezTo>
                    <a:pt x="396818" y="324303"/>
                    <a:pt x="390765" y="322362"/>
                    <a:pt x="385715" y="318751"/>
                  </a:cubicBezTo>
                  <a:cubicBezTo>
                    <a:pt x="380491" y="315033"/>
                    <a:pt x="376542" y="309795"/>
                    <a:pt x="374404" y="303748"/>
                  </a:cubicBezTo>
                  <a:lnTo>
                    <a:pt x="368864" y="286205"/>
                  </a:lnTo>
                  <a:cubicBezTo>
                    <a:pt x="368211" y="284210"/>
                    <a:pt x="367105" y="282394"/>
                    <a:pt x="365633" y="280896"/>
                  </a:cubicBezTo>
                  <a:cubicBezTo>
                    <a:pt x="364144" y="279527"/>
                    <a:pt x="362424" y="278433"/>
                    <a:pt x="360555" y="277664"/>
                  </a:cubicBezTo>
                  <a:lnTo>
                    <a:pt x="342319" y="271893"/>
                  </a:lnTo>
                  <a:cubicBezTo>
                    <a:pt x="336444" y="269790"/>
                    <a:pt x="331364" y="265919"/>
                    <a:pt x="327777" y="260813"/>
                  </a:cubicBezTo>
                  <a:cubicBezTo>
                    <a:pt x="324127" y="255784"/>
                    <a:pt x="322186" y="249717"/>
                    <a:pt x="322237" y="243501"/>
                  </a:cubicBezTo>
                  <a:cubicBezTo>
                    <a:pt x="322214" y="238141"/>
                    <a:pt x="323650" y="232874"/>
                    <a:pt x="326392" y="228267"/>
                  </a:cubicBezTo>
                  <a:cubicBezTo>
                    <a:pt x="321540" y="230759"/>
                    <a:pt x="316150" y="232027"/>
                    <a:pt x="310695" y="231960"/>
                  </a:cubicBezTo>
                  <a:cubicBezTo>
                    <a:pt x="303351" y="231937"/>
                    <a:pt x="296186" y="229684"/>
                    <a:pt x="290152" y="225497"/>
                  </a:cubicBezTo>
                  <a:cubicBezTo>
                    <a:pt x="284039" y="221082"/>
                    <a:pt x="279444" y="214880"/>
                    <a:pt x="277001" y="207746"/>
                  </a:cubicBezTo>
                  <a:lnTo>
                    <a:pt x="190434" y="207746"/>
                  </a:lnTo>
                  <a:cubicBezTo>
                    <a:pt x="180873" y="207746"/>
                    <a:pt x="173122" y="199995"/>
                    <a:pt x="173122" y="190434"/>
                  </a:cubicBezTo>
                  <a:cubicBezTo>
                    <a:pt x="173122" y="180873"/>
                    <a:pt x="180873" y="173122"/>
                    <a:pt x="190434" y="173122"/>
                  </a:cubicBezTo>
                  <a:lnTo>
                    <a:pt x="267134" y="173122"/>
                  </a:lnTo>
                  <a:cubicBezTo>
                    <a:pt x="265619" y="168978"/>
                    <a:pt x="263498" y="165081"/>
                    <a:pt x="260836" y="161558"/>
                  </a:cubicBezTo>
                  <a:lnTo>
                    <a:pt x="256682" y="159249"/>
                  </a:lnTo>
                  <a:cubicBezTo>
                    <a:pt x="251963" y="154674"/>
                    <a:pt x="246287" y="151204"/>
                    <a:pt x="240062" y="149093"/>
                  </a:cubicBezTo>
                  <a:lnTo>
                    <a:pt x="207746" y="138475"/>
                  </a:lnTo>
                  <a:cubicBezTo>
                    <a:pt x="200768" y="135454"/>
                    <a:pt x="194944" y="130277"/>
                    <a:pt x="191126" y="123702"/>
                  </a:cubicBezTo>
                  <a:cubicBezTo>
                    <a:pt x="186939" y="117667"/>
                    <a:pt x="184686" y="110503"/>
                    <a:pt x="184663" y="103158"/>
                  </a:cubicBezTo>
                  <a:cubicBezTo>
                    <a:pt x="184681" y="95741"/>
                    <a:pt x="186934" y="88502"/>
                    <a:pt x="191126" y="82383"/>
                  </a:cubicBezTo>
                  <a:cubicBezTo>
                    <a:pt x="195607" y="76354"/>
                    <a:pt x="201767" y="71785"/>
                    <a:pt x="208838" y="69249"/>
                  </a:cubicBezTo>
                  <a:close/>
                  <a:moveTo>
                    <a:pt x="132727" y="190434"/>
                  </a:moveTo>
                  <a:cubicBezTo>
                    <a:pt x="132727" y="203182"/>
                    <a:pt x="122392" y="213517"/>
                    <a:pt x="109644" y="213517"/>
                  </a:cubicBezTo>
                  <a:cubicBezTo>
                    <a:pt x="96895" y="213517"/>
                    <a:pt x="86561" y="203182"/>
                    <a:pt x="86561" y="190434"/>
                  </a:cubicBezTo>
                  <a:cubicBezTo>
                    <a:pt x="86561" y="177686"/>
                    <a:pt x="96895" y="167351"/>
                    <a:pt x="109644" y="167351"/>
                  </a:cubicBezTo>
                  <a:cubicBezTo>
                    <a:pt x="122392" y="167351"/>
                    <a:pt x="132727" y="177686"/>
                    <a:pt x="132727" y="190434"/>
                  </a:cubicBezTo>
                  <a:close/>
                  <a:moveTo>
                    <a:pt x="173124" y="276995"/>
                  </a:moveTo>
                  <a:cubicBezTo>
                    <a:pt x="173124" y="267434"/>
                    <a:pt x="180873" y="259682"/>
                    <a:pt x="190436" y="259682"/>
                  </a:cubicBezTo>
                  <a:lnTo>
                    <a:pt x="317387" y="259682"/>
                  </a:lnTo>
                  <a:cubicBezTo>
                    <a:pt x="326950" y="259682"/>
                    <a:pt x="334699" y="267434"/>
                    <a:pt x="334699" y="276995"/>
                  </a:cubicBezTo>
                  <a:cubicBezTo>
                    <a:pt x="334699" y="286555"/>
                    <a:pt x="326950" y="294307"/>
                    <a:pt x="317387" y="294307"/>
                  </a:cubicBezTo>
                  <a:lnTo>
                    <a:pt x="190436" y="294307"/>
                  </a:lnTo>
                  <a:cubicBezTo>
                    <a:pt x="180873" y="294307"/>
                    <a:pt x="173124" y="286555"/>
                    <a:pt x="173124" y="276995"/>
                  </a:cubicBezTo>
                  <a:close/>
                  <a:moveTo>
                    <a:pt x="190436" y="380867"/>
                  </a:moveTo>
                  <a:cubicBezTo>
                    <a:pt x="180873" y="380867"/>
                    <a:pt x="173124" y="373116"/>
                    <a:pt x="173124" y="363555"/>
                  </a:cubicBezTo>
                  <a:cubicBezTo>
                    <a:pt x="173124" y="353994"/>
                    <a:pt x="180873" y="346243"/>
                    <a:pt x="190436" y="346243"/>
                  </a:cubicBezTo>
                  <a:lnTo>
                    <a:pt x="317387" y="346243"/>
                  </a:lnTo>
                  <a:cubicBezTo>
                    <a:pt x="326950" y="346243"/>
                    <a:pt x="334699" y="353994"/>
                    <a:pt x="334699" y="363555"/>
                  </a:cubicBezTo>
                  <a:cubicBezTo>
                    <a:pt x="334699" y="373116"/>
                    <a:pt x="326950" y="380867"/>
                    <a:pt x="317387" y="380867"/>
                  </a:cubicBezTo>
                  <a:lnTo>
                    <a:pt x="190436" y="380867"/>
                  </a:lnTo>
                  <a:close/>
                  <a:moveTo>
                    <a:pt x="109644" y="253912"/>
                  </a:moveTo>
                  <a:cubicBezTo>
                    <a:pt x="122392" y="253912"/>
                    <a:pt x="132727" y="264246"/>
                    <a:pt x="132727" y="276995"/>
                  </a:cubicBezTo>
                  <a:cubicBezTo>
                    <a:pt x="132727" y="289743"/>
                    <a:pt x="122392" y="300077"/>
                    <a:pt x="109644" y="300077"/>
                  </a:cubicBezTo>
                  <a:cubicBezTo>
                    <a:pt x="96895" y="300077"/>
                    <a:pt x="86561" y="289743"/>
                    <a:pt x="86561" y="276995"/>
                  </a:cubicBezTo>
                  <a:cubicBezTo>
                    <a:pt x="86561" y="264246"/>
                    <a:pt x="96895" y="253912"/>
                    <a:pt x="109644" y="253912"/>
                  </a:cubicBezTo>
                  <a:close/>
                  <a:moveTo>
                    <a:pt x="132727" y="363555"/>
                  </a:moveTo>
                  <a:cubicBezTo>
                    <a:pt x="132727" y="376304"/>
                    <a:pt x="122392" y="386638"/>
                    <a:pt x="109644" y="386638"/>
                  </a:cubicBezTo>
                  <a:cubicBezTo>
                    <a:pt x="96895" y="386638"/>
                    <a:pt x="86561" y="376304"/>
                    <a:pt x="86561" y="363555"/>
                  </a:cubicBezTo>
                  <a:cubicBezTo>
                    <a:pt x="86561" y="350807"/>
                    <a:pt x="96895" y="340472"/>
                    <a:pt x="109644" y="340472"/>
                  </a:cubicBezTo>
                  <a:cubicBezTo>
                    <a:pt x="122392" y="340472"/>
                    <a:pt x="132727" y="350807"/>
                    <a:pt x="132727" y="363555"/>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AF9701A0-CC66-BCD7-836E-4031E4EE41B3}"/>
              </a:ext>
            </a:extLst>
          </p:cNvPr>
          <p:cNvSpPr>
            <a:spLocks noGrp="1"/>
          </p:cNvSpPr>
          <p:nvPr>
            <p:ph type="title"/>
          </p:nvPr>
        </p:nvSpPr>
        <p:spPr/>
        <p:txBody>
          <a:bodyPr/>
          <a:lstStyle/>
          <a:p>
            <a:pPr algn="ctr"/>
            <a:r>
              <a:rPr lang="en-US"/>
              <a:t>Few-shot prompting</a:t>
            </a:r>
          </a:p>
        </p:txBody>
      </p:sp>
      <p:grpSp>
        <p:nvGrpSpPr>
          <p:cNvPr id="23" name="Group 22">
            <a:extLst>
              <a:ext uri="{FF2B5EF4-FFF2-40B4-BE49-F238E27FC236}">
                <a16:creationId xmlns:a16="http://schemas.microsoft.com/office/drawing/2014/main" id="{223C9235-6C1C-C810-EBC2-225E20D4C16A}"/>
              </a:ext>
            </a:extLst>
          </p:cNvPr>
          <p:cNvGrpSpPr/>
          <p:nvPr/>
        </p:nvGrpSpPr>
        <p:grpSpPr>
          <a:xfrm>
            <a:off x="1253612" y="1342103"/>
            <a:ext cx="4148702" cy="4811360"/>
            <a:chOff x="1253612" y="1342103"/>
            <a:chExt cx="4148702" cy="2627936"/>
          </a:xfrm>
        </p:grpSpPr>
        <p:sp>
          <p:nvSpPr>
            <p:cNvPr id="11" name="Rounded Rectangle 12">
              <a:extLst>
                <a:ext uri="{FF2B5EF4-FFF2-40B4-BE49-F238E27FC236}">
                  <a16:creationId xmlns:a16="http://schemas.microsoft.com/office/drawing/2014/main" id="{C23B530A-8C4C-1E1D-1695-411F9983BFE8}"/>
                </a:ext>
              </a:extLst>
            </p:cNvPr>
            <p:cNvSpPr/>
            <p:nvPr/>
          </p:nvSpPr>
          <p:spPr bwMode="auto">
            <a:xfrm>
              <a:off x="1253612" y="1342103"/>
              <a:ext cx="4148702" cy="2627936"/>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72480CD-B2E6-2B19-C178-841B8809A4A2}"/>
                </a:ext>
              </a:extLst>
            </p:cNvPr>
            <p:cNvSpPr txBox="1"/>
            <p:nvPr/>
          </p:nvSpPr>
          <p:spPr>
            <a:xfrm>
              <a:off x="1604128" y="1509259"/>
              <a:ext cx="3375026" cy="217785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Twins' Correa to use opt-out, test free agency</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Baseball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Qatar World Cup to have zones for sobering up</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Soccer</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Headline: Yates: Fantasy football intel for Week 6</a:t>
              </a:r>
              <a:br>
                <a:rPr kumimoji="0" lang="en-US" sz="2000" b="0" i="0" u="none" strike="noStrike" kern="1200" cap="none" spc="0" normalizeH="0" baseline="0" noProof="0" dirty="0">
                  <a:ln>
                    <a:noFill/>
                  </a:ln>
                  <a:solidFill>
                    <a:srgbClr val="FFFFFF"/>
                  </a:solidFill>
                  <a:effectLst/>
                  <a:uLnTx/>
                  <a:uFillTx/>
                  <a:latin typeface="Segoe UI"/>
                  <a:ea typeface="+mn-ea"/>
                  <a:cs typeface="+mn-cs"/>
                </a:rPr>
              </a:br>
              <a:r>
                <a:rPr kumimoji="0" lang="en-US" sz="2000" b="0" i="0" u="none" strike="noStrike" kern="1200" cap="none" spc="0" normalizeH="0" baseline="0" noProof="0" dirty="0">
                  <a:ln>
                    <a:noFill/>
                  </a:ln>
                  <a:solidFill>
                    <a:srgbClr val="FFFFFF"/>
                  </a:solidFill>
                  <a:effectLst/>
                  <a:uLnTx/>
                  <a:uFillTx/>
                  <a:latin typeface="Segoe UI"/>
                  <a:ea typeface="+mn-ea"/>
                  <a:cs typeface="+mn-cs"/>
                </a:rPr>
                <a:t>Topic: Football</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Headline: Coach confident injury won't derail Warriors</a:t>
              </a:r>
              <a:br>
                <a:rPr kumimoji="0" lang="en-US" sz="2000" b="0" i="0" u="none" strike="noStrike" kern="1200" cap="none" spc="0" normalizeH="0" baseline="0" noProof="0" dirty="0">
                  <a:ln>
                    <a:noFill/>
                  </a:ln>
                  <a:solidFill>
                    <a:srgbClr val="8DE971"/>
                  </a:solidFill>
                  <a:effectLst/>
                  <a:uLnTx/>
                  <a:uFillTx/>
                  <a:latin typeface="Segoe UI Semibold"/>
                  <a:ea typeface="+mn-ea"/>
                  <a:cs typeface="+mn-cs"/>
                </a:rPr>
              </a:br>
              <a:r>
                <a:rPr kumimoji="0" lang="en-US" sz="2000" b="0" i="0" u="none" strike="noStrike" kern="1200" cap="none" spc="0" normalizeH="0" baseline="0" noProof="0" dirty="0">
                  <a:ln>
                    <a:noFill/>
                  </a:ln>
                  <a:solidFill>
                    <a:srgbClr val="8DE971"/>
                  </a:solidFill>
                  <a:effectLst/>
                  <a:uLnTx/>
                  <a:uFillTx/>
                  <a:latin typeface="Segoe UI Semibold"/>
                  <a:ea typeface="+mn-ea"/>
                  <a:cs typeface="+mn-cs"/>
                </a:rPr>
                <a:t>Topic:</a:t>
              </a:r>
            </a:p>
          </p:txBody>
        </p:sp>
      </p:grpSp>
      <p:sp>
        <p:nvSpPr>
          <p:cNvPr id="7" name="TextBox 6">
            <a:extLst>
              <a:ext uri="{FF2B5EF4-FFF2-40B4-BE49-F238E27FC236}">
                <a16:creationId xmlns:a16="http://schemas.microsoft.com/office/drawing/2014/main" id="{CF90EBAA-649E-B165-DB40-648BB348DC37}"/>
              </a:ext>
            </a:extLst>
          </p:cNvPr>
          <p:cNvSpPr txBox="1"/>
          <p:nvPr/>
        </p:nvSpPr>
        <p:spPr>
          <a:xfrm>
            <a:off x="8789403" y="3484508"/>
            <a:ext cx="1951049" cy="540000"/>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defPPr>
              <a:defRPr lang="en-US"/>
            </a:defPPr>
            <a:lvl1pPr algn="ctr" fontAlgn="base">
              <a:lnSpc>
                <a:spcPct val="95000"/>
              </a:lnSpc>
              <a:spcBef>
                <a:spcPct val="0"/>
              </a:spcBef>
              <a:spcAft>
                <a:spcPct val="0"/>
              </a:spcAft>
              <a:defRPr sz="2400" b="1">
                <a:ln w="3175">
                  <a:noFill/>
                </a:ln>
                <a:gradFill>
                  <a:gsLst>
                    <a:gs pos="55747">
                      <a:srgbClr val="000000"/>
                    </a:gs>
                    <a:gs pos="37000">
                      <a:srgbClr val="000000"/>
                    </a:gs>
                  </a:gsLst>
                  <a:lin ang="5400000" scaled="1"/>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GB" sz="2400" b="0"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Basketball</a:t>
            </a:r>
            <a:endParaRPr kumimoji="0" lang="en-US" sz="2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cxnSp>
        <p:nvCxnSpPr>
          <p:cNvPr id="4" name="Straight Arrow Connector 3">
            <a:extLst>
              <a:ext uri="{FF2B5EF4-FFF2-40B4-BE49-F238E27FC236}">
                <a16:creationId xmlns:a16="http://schemas.microsoft.com/office/drawing/2014/main" id="{340F9950-100A-D960-093C-DF80213A76ED}"/>
              </a:ext>
            </a:extLst>
          </p:cNvPr>
          <p:cNvCxnSpPr>
            <a:cxnSpLocks/>
          </p:cNvCxnSpPr>
          <p:nvPr/>
        </p:nvCxnSpPr>
        <p:spPr>
          <a:xfrm>
            <a:off x="5123264" y="3754508"/>
            <a:ext cx="123943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0BA6E64-092F-6527-0782-0CD5BB1F6F44}"/>
              </a:ext>
            </a:extLst>
          </p:cNvPr>
          <p:cNvCxnSpPr>
            <a:cxnSpLocks/>
          </p:cNvCxnSpPr>
          <p:nvPr/>
        </p:nvCxnSpPr>
        <p:spPr>
          <a:xfrm>
            <a:off x="7861498" y="375450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40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50000" fill="hold" nodeType="withEffect">
                                  <p:stCondLst>
                                    <p:cond delay="100"/>
                                  </p:stCondLst>
                                  <p:childTnLst>
                                    <p:animMotion origin="layout" path="M -0.01745 0.00093 L 0.00091 0.00093 " pathEditMode="relative" rAng="0" ptsTypes="AA">
                                      <p:cBhvr>
                                        <p:cTn id="14" dur="500" fill="hold"/>
                                        <p:tgtEl>
                                          <p:spTgt spid="28"/>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50000" fill="hold" nodeType="withEffect">
                                  <p:stCondLst>
                                    <p:cond delay="200"/>
                                  </p:stCondLst>
                                  <p:childTnLst>
                                    <p:animMotion origin="layout" path="M -0.01745 0.00093 L 0.00091 0.00093 " pathEditMode="relative" rAng="0" ptsTypes="AA">
                                      <p:cBhvr>
                                        <p:cTn id="19" dur="500" fill="hold"/>
                                        <p:tgtEl>
                                          <p:spTgt spid="1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50000" fill="hold" grpId="1" nodeType="withEffect">
                                  <p:stCondLst>
                                    <p:cond delay="300"/>
                                  </p:stCondLst>
                                  <p:childTnLst>
                                    <p:animMotion origin="layout" path="M -0.01745 0.00093 L 0.00091 0.00093 " pathEditMode="relative" rAng="0" ptsTypes="AA">
                                      <p:cBhvr>
                                        <p:cTn id="24" dur="500" fill="hold"/>
                                        <p:tgtEl>
                                          <p:spTgt spid="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dirty="0"/>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195CFE-AF31-0A60-00F5-7F52C77E7F0D}"/>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4" name="Rectangle: Rounded Corners 4" descr="Dark - small container">
            <a:extLst>
              <a:ext uri="{FF2B5EF4-FFF2-40B4-BE49-F238E27FC236}">
                <a16:creationId xmlns:a16="http://schemas.microsoft.com/office/drawing/2014/main" id="{CAF2695F-2B0B-710D-2F35-2A4E17D915CE}"/>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98C4404C-CB93-FD0C-A367-CE550FE325AF}"/>
              </a:ext>
            </a:extLst>
          </p:cNvPr>
          <p:cNvSpPr/>
          <p:nvPr/>
        </p:nvSpPr>
        <p:spPr bwMode="auto">
          <a:xfrm>
            <a:off x="4456"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Text Placeholder 4">
            <a:extLst>
              <a:ext uri="{FF2B5EF4-FFF2-40B4-BE49-F238E27FC236}">
                <a16:creationId xmlns:a16="http://schemas.microsoft.com/office/drawing/2014/main" id="{93FDA862-BFA1-49E0-99EF-2A895AF0CCF9}"/>
              </a:ext>
            </a:extLst>
          </p:cNvPr>
          <p:cNvSpPr txBox="1">
            <a:spLocks/>
          </p:cNvSpPr>
          <p:nvPr/>
        </p:nvSpPr>
        <p:spPr>
          <a:xfrm>
            <a:off x="941806" y="4576064"/>
            <a:ext cx="4281385" cy="25037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Exo ExtraLight" panose="000003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Exo ExtraLight" panose="000003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Exo ExtraLight" panose="000003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Exo ExtraLight" panose="000003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Exo ExtraLight" panose="000003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@x</a:t>
            </a:r>
            <a:endPar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g</a:t>
            </a:r>
            <a:r>
              <a:rPr kumimoji="0" lang="en-US" sz="2000" b="1" i="0" u="none" strike="noStrike" kern="1200" cap="none" spc="-50" normalizeH="0" baseline="0" noProof="0" dirty="0" err="1">
                <a:ln w="3175">
                  <a:noFill/>
                </a:ln>
                <a:solidFill>
                  <a:prstClr val="white"/>
                </a:solidFill>
                <a:effectLst/>
                <a:uLnTx/>
                <a:uFillTx/>
                <a:latin typeface="Segoe UI Semibold" panose="020B0502040204020203" pitchFamily="34" charset="0"/>
                <a:ea typeface="+mn-ea"/>
                <a:cs typeface="Segoe UI Semibold" panose="020B0502040204020203" pitchFamily="34" charset="0"/>
              </a:rPr>
              <a:t>ithub.com</a:t>
            </a:r>
            <a:r>
              <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rPr>
              <a:t>/</a:t>
            </a:r>
            <a:r>
              <a:rPr lang="en-US" sz="2000" b="1" spc="-50" dirty="0">
                <a:ln w="3175">
                  <a:noFill/>
                </a:ln>
                <a:solidFill>
                  <a:prstClr val="white"/>
                </a:solidFill>
                <a:latin typeface="Segoe UI Semibold" panose="020B0502040204020203" pitchFamily="34" charset="0"/>
                <a:cs typeface="Segoe UI Semibold" panose="020B0502040204020203" pitchFamily="34" charset="0"/>
              </a:rPr>
              <a:t>X</a:t>
            </a:r>
            <a:endPar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rPr>
              <a:t>linkedin.com/in/X</a:t>
            </a:r>
            <a:endParaRPr kumimoji="0" lang="en-US" sz="2800" b="1" i="0" u="none" strike="noStrike" kern="1200" cap="none" spc="-50" normalizeH="0" baseline="0" noProof="0" dirty="0">
              <a:ln w="3175">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8" name="TextBox 7">
            <a:extLst>
              <a:ext uri="{FF2B5EF4-FFF2-40B4-BE49-F238E27FC236}">
                <a16:creationId xmlns:a16="http://schemas.microsoft.com/office/drawing/2014/main" id="{7E02B879-97E2-C945-51C5-C114006C4CC3}"/>
              </a:ext>
            </a:extLst>
          </p:cNvPr>
          <p:cNvSpPr txBox="1"/>
          <p:nvPr/>
        </p:nvSpPr>
        <p:spPr>
          <a:xfrm>
            <a:off x="941806" y="2859613"/>
            <a:ext cx="5225314" cy="113877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Name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rgbClr val="FFFFFF"/>
                </a:solidFill>
                <a:latin typeface="Segoe UI Semilight" panose="020B0402040204020203" pitchFamily="34" charset="0"/>
                <a:cs typeface="Segoe UI Semilight" panose="020B0402040204020203" pitchFamily="34" charset="0"/>
              </a:rPr>
              <a:t>Job Title</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5848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grpId="1" nodeType="withEffect">
                                  <p:stCondLst>
                                    <p:cond delay="0"/>
                                  </p:stCondLst>
                                  <p:childTnLst>
                                    <p:animMotion origin="layout" path="M 3.54167E-6 0 L 0.02057 0.00046 " pathEditMode="relative" rAng="0" ptsTypes="AA">
                                      <p:cBhvr>
                                        <p:cTn id="9" dur="500" spd="-100000" fill="hold"/>
                                        <p:tgtEl>
                                          <p:spTgt spid="8"/>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414362"/>
            <a:ext cx="5832519" cy="100285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876168" y="4454086"/>
            <a:ext cx="5839890" cy="816761"/>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23110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If the search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016680" y="3468866"/>
            <a:ext cx="583251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Tone</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016680" y="4518060"/>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Safety</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16680" y="5382589"/>
            <a:ext cx="5832518"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EE972"/>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169551"/>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Write a tagline for a trip to planet Nura.</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411030"/>
            <a:chOff x="9476088" y="1714577"/>
            <a:chExt cx="2149570"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87764" y="2292316"/>
              <a:ext cx="1318952"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Discover the wonders of Planet Nura: A journey of cosmic exploration awaits!</a:t>
              </a: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Tree>
    <p:extLst>
      <p:ext uri="{BB962C8B-B14F-4D97-AF65-F5344CB8AC3E}">
        <p14:creationId xmlns:p14="http://schemas.microsoft.com/office/powerpoint/2010/main" val="3997817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3.125E-6 -1.85185E-6 L 3.125E-6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200"/>
                                  </p:stCondLst>
                                  <p:childTnLst>
                                    <p:animMotion origin="layout" path="M 5E-6 3.7037E-6 L 5E-6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200"/>
                                  </p:stCondLst>
                                  <p:childTnLst>
                                    <p:animMotion origin="layout" path="M 5E-6 3.7037E-6 L 5E-6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7"/>
                                        </p:tgtEl>
                                        <p:attrNameLst>
                                          <p:attrName>ppt_x</p:attrName>
                                          <p:attrName>ppt_y</p:attrName>
                                        </p:attrNameLst>
                                      </p:cBhvr>
                                      <p:rCtr x="0" y="1759"/>
                                    </p:animMotion>
                                  </p:childTnLst>
                                </p:cTn>
                              </p:par>
                              <p:par>
                                <p:cTn id="50" presetID="10" presetClass="entr" presetSubtype="0" fill="hold" nodeType="withEffect">
                                  <p:stCondLst>
                                    <p:cond delay="6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600"/>
                                  </p:stCondLst>
                                  <p:childTnLst>
                                    <p:animMotion origin="layout" path="M -2.08333E-7 -3.7037E-6 L -2.08333E-7 0.01806 " pathEditMode="relative" rAng="0" ptsTypes="AA">
                                      <p:cBhvr>
                                        <p:cTn id="54" dur="500" spd="-100000" fill="hold"/>
                                        <p:tgtEl>
                                          <p:spTgt spid="6"/>
                                        </p:tgtEl>
                                        <p:attrNameLst>
                                          <p:attrName>ppt_x</p:attrName>
                                          <p:attrName>ppt_y</p:attrName>
                                        </p:attrNameLst>
                                      </p:cBhvr>
                                      <p:rCtr x="0" y="903"/>
                                    </p:animMotion>
                                  </p:childTnLst>
                                </p:cTn>
                              </p:par>
                              <p:par>
                                <p:cTn id="55" presetID="10" presetClass="entr" presetSubtype="0" fill="hold" nodeType="withEffect">
                                  <p:stCondLst>
                                    <p:cond delay="7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42" presetClass="path" presetSubtype="0" decel="100000" fill="hold" nodeType="withEffect">
                                  <p:stCondLst>
                                    <p:cond delay="700"/>
                                  </p:stCondLst>
                                  <p:childTnLst>
                                    <p:animMotion origin="layout" path="M -2.91667E-6 -3.7037E-6 L -2.91667E-6 0.01806 " pathEditMode="relative" rAng="0" ptsTypes="AA">
                                      <p:cBhvr>
                                        <p:cTn id="59" dur="500" spd="-100000" fill="hold"/>
                                        <p:tgtEl>
                                          <p:spTgt spid="18"/>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3.125E-6 -1.85185E-6 L 3.125E-6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42" presetClass="path" presetSubtype="0" decel="100000" fill="hold" grpId="1" nodeType="withEffect">
                                  <p:stCondLst>
                                    <p:cond delay="0"/>
                                  </p:stCondLst>
                                  <p:childTnLst>
                                    <p:animMotion origin="layout" path="M 3.125E-6 -1.85185E-6 L 3.125E-6 0.03542 " pathEditMode="relative" rAng="0" ptsTypes="AA">
                                      <p:cBhvr>
                                        <p:cTn id="6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p:bldP spid="24" grpId="1"/>
      <p:bldP spid="25" grpId="0"/>
      <p:bldP spid="25" grpId="1"/>
      <p:bldP spid="26" grpId="0"/>
      <p:bldP spid="26" grpId="1"/>
      <p:bldP spid="14" grpId="0"/>
      <p:bldP spid="14" grpId="1"/>
      <p:bldP spid="22" grpId="0" animBg="1"/>
      <p:bldP spid="22" grpId="1" animBg="1"/>
      <p:bldP spid="23" grpId="0" animBg="1"/>
      <p:bldP spid="2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a:lstStyle/>
          <a:p>
            <a:pPr algn="ctr"/>
            <a:r>
              <a:rPr lang="en-US" dirty="0"/>
              <a:t>Azure </a:t>
            </a:r>
            <a:r>
              <a:rPr lang="en-US" dirty="0" err="1"/>
              <a:t>OpenAI</a:t>
            </a:r>
            <a:r>
              <a:rPr lang="en-US" dirty="0"/>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"name":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"Retrieves hotels from the search index based",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"object",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"properties":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"location":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location of the hotel (i.e. Seattle, WA)"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Maxprice</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b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b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"type": ”number",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"description": "The maximum price for the hotel"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"required": ["</a:t>
            </a:r>
            <a:r>
              <a:rPr kumimoji="0" lang="en-US" sz="1100" b="0" i="0" u="none" strike="noStrike" kern="1200" cap="none" spc="0" normalizeH="0" baseline="0" noProof="0" dirty="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query","location","max_price","features</a:t>
            </a: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a:t>
            </a: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dirty="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A4F4-8C5A-FEE5-9588-D0B55DEF1E74}"/>
              </a:ext>
            </a:extLst>
          </p:cNvPr>
          <p:cNvSpPr>
            <a:spLocks noGrp="1"/>
          </p:cNvSpPr>
          <p:nvPr>
            <p:ph type="title"/>
          </p:nvPr>
        </p:nvSpPr>
        <p:spPr>
          <a:xfrm>
            <a:off x="588264" y="2844225"/>
            <a:ext cx="3365823" cy="1169551"/>
          </a:xfrm>
        </p:spPr>
        <p:txBody>
          <a:bodyPr/>
          <a:lstStyle/>
          <a:p>
            <a:r>
              <a:rPr lang="en-US" dirty="0"/>
              <a:t>Context window</a:t>
            </a:r>
            <a:br>
              <a:rPr lang="en-US" dirty="0"/>
            </a:br>
            <a:r>
              <a:rPr lang="en-US" sz="2000" dirty="0">
                <a:solidFill>
                  <a:srgbClr val="49C5B1"/>
                </a:solidFill>
              </a:rPr>
              <a:t>Tokens are shared between </a:t>
            </a:r>
            <a:br>
              <a:rPr lang="en-US" sz="2000" dirty="0">
                <a:solidFill>
                  <a:srgbClr val="49C5B1"/>
                </a:solidFill>
              </a:rPr>
            </a:br>
            <a:r>
              <a:rPr lang="en-US" sz="2000" dirty="0">
                <a:solidFill>
                  <a:srgbClr val="49C5B1"/>
                </a:solidFill>
              </a:rPr>
              <a:t>all prompts and completions</a:t>
            </a:r>
            <a:endParaRPr lang="en-US" dirty="0">
              <a:solidFill>
                <a:srgbClr val="49C5B1"/>
              </a:solidFill>
            </a:endParaRPr>
          </a:p>
        </p:txBody>
      </p:sp>
      <p:sp>
        <p:nvSpPr>
          <p:cNvPr id="19" name="TextBox 18">
            <a:extLst>
              <a:ext uri="{FF2B5EF4-FFF2-40B4-BE49-F238E27FC236}">
                <a16:creationId xmlns:a16="http://schemas.microsoft.com/office/drawing/2014/main" id="{79138268-031A-F5E7-B3AD-3162C4ACD17E}"/>
              </a:ext>
            </a:extLst>
          </p:cNvPr>
          <p:cNvSpPr txBox="1"/>
          <p:nvPr/>
        </p:nvSpPr>
        <p:spPr>
          <a:xfrm>
            <a:off x="5208043" y="5981052"/>
            <a:ext cx="148172"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cxnSp>
        <p:nvCxnSpPr>
          <p:cNvPr id="48" name="Straight Arrow Connector 47">
            <a:extLst>
              <a:ext uri="{FF2B5EF4-FFF2-40B4-BE49-F238E27FC236}">
                <a16:creationId xmlns:a16="http://schemas.microsoft.com/office/drawing/2014/main" id="{608BE85B-1966-70ED-2D77-17CEB1841148}"/>
              </a:ext>
            </a:extLst>
          </p:cNvPr>
          <p:cNvCxnSpPr>
            <a:cxnSpLocks/>
          </p:cNvCxnSpPr>
          <p:nvPr/>
        </p:nvCxnSpPr>
        <p:spPr>
          <a:xfrm>
            <a:off x="4667741" y="585788"/>
            <a:ext cx="0" cy="5714528"/>
          </a:xfrm>
          <a:prstGeom prst="straightConnector1">
            <a:avLst/>
          </a:prstGeom>
          <a:ln w="19050">
            <a:gradFill>
              <a:gsLst>
                <a:gs pos="0">
                  <a:schemeClr val="accent1">
                    <a:lumMod val="5000"/>
                    <a:lumOff val="95000"/>
                    <a:alpha val="0"/>
                  </a:schemeClr>
                </a:gs>
                <a:gs pos="58000">
                  <a:srgbClr val="FFFFFF"/>
                </a:gs>
              </a:gsLst>
              <a:lin ang="5400000" scaled="1"/>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FA2C4D-4CA4-0244-A5FE-EFF4C073ABAB}"/>
              </a:ext>
            </a:extLst>
          </p:cNvPr>
          <p:cNvSpPr txBox="1"/>
          <p:nvPr/>
        </p:nvSpPr>
        <p:spPr>
          <a:xfrm rot="5400000">
            <a:off x="4009574" y="3258160"/>
            <a:ext cx="1316330" cy="246221"/>
          </a:xfrm>
          <a:prstGeom prst="rect">
            <a:avLst/>
          </a:prstGeom>
          <a:solidFill>
            <a:schemeClr val="bg1"/>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Token count</a:t>
            </a:r>
          </a:p>
        </p:txBody>
      </p:sp>
      <p:sp>
        <p:nvSpPr>
          <p:cNvPr id="20" name="Rectangle: Rounded Corners 19">
            <a:extLst>
              <a:ext uri="{FF2B5EF4-FFF2-40B4-BE49-F238E27FC236}">
                <a16:creationId xmlns:a16="http://schemas.microsoft.com/office/drawing/2014/main" id="{91913D02-F8B9-C12E-FD02-B6013124D2C8}"/>
              </a:ext>
            </a:extLst>
          </p:cNvPr>
          <p:cNvSpPr/>
          <p:nvPr/>
        </p:nvSpPr>
        <p:spPr bwMode="auto">
          <a:xfrm>
            <a:off x="5021452" y="585788"/>
            <a:ext cx="1897626" cy="413999"/>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Segoe UI" pitchFamily="34" charset="0"/>
                <a:cs typeface="Segoe UI Semibold" panose="020B0502040204020203" pitchFamily="34" charset="0"/>
              </a:rPr>
              <a:t>System prompt</a:t>
            </a:r>
          </a:p>
        </p:txBody>
      </p:sp>
      <p:sp>
        <p:nvSpPr>
          <p:cNvPr id="21" name="Rectangle: Rounded Corners 20">
            <a:extLst>
              <a:ext uri="{FF2B5EF4-FFF2-40B4-BE49-F238E27FC236}">
                <a16:creationId xmlns:a16="http://schemas.microsoft.com/office/drawing/2014/main" id="{2F8EEBDC-87B9-309C-14CA-BFEDC50A16E4}"/>
              </a:ext>
            </a:extLst>
          </p:cNvPr>
          <p:cNvSpPr/>
          <p:nvPr/>
        </p:nvSpPr>
        <p:spPr bwMode="auto">
          <a:xfrm>
            <a:off x="5021452" y="1076267"/>
            <a:ext cx="3237837"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2" name="Rectangle: Rounded Corners 21">
            <a:extLst>
              <a:ext uri="{FF2B5EF4-FFF2-40B4-BE49-F238E27FC236}">
                <a16:creationId xmlns:a16="http://schemas.microsoft.com/office/drawing/2014/main" id="{D4535381-9315-CD9C-1E19-BD603500CC43}"/>
              </a:ext>
            </a:extLst>
          </p:cNvPr>
          <p:cNvSpPr/>
          <p:nvPr/>
        </p:nvSpPr>
        <p:spPr bwMode="auto">
          <a:xfrm>
            <a:off x="5021452" y="1566746"/>
            <a:ext cx="300005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3" name="Rectangle: Rounded Corners 22">
            <a:extLst>
              <a:ext uri="{FF2B5EF4-FFF2-40B4-BE49-F238E27FC236}">
                <a16:creationId xmlns:a16="http://schemas.microsoft.com/office/drawing/2014/main" id="{C6B2FE15-2BEC-B541-A0E3-A9F7BA0B9C32}"/>
              </a:ext>
            </a:extLst>
          </p:cNvPr>
          <p:cNvSpPr/>
          <p:nvPr/>
        </p:nvSpPr>
        <p:spPr bwMode="auto">
          <a:xfrm>
            <a:off x="5021452" y="2057225"/>
            <a:ext cx="5269770"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4" name="Rectangle: Rounded Corners 23">
            <a:extLst>
              <a:ext uri="{FF2B5EF4-FFF2-40B4-BE49-F238E27FC236}">
                <a16:creationId xmlns:a16="http://schemas.microsoft.com/office/drawing/2014/main" id="{26FA17C0-6DD8-7B36-2FE0-02856FD0575F}"/>
              </a:ext>
            </a:extLst>
          </p:cNvPr>
          <p:cNvSpPr/>
          <p:nvPr/>
        </p:nvSpPr>
        <p:spPr bwMode="auto">
          <a:xfrm>
            <a:off x="5021452" y="2547704"/>
            <a:ext cx="3562082"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5" name="Rectangle: Rounded Corners 24">
            <a:extLst>
              <a:ext uri="{FF2B5EF4-FFF2-40B4-BE49-F238E27FC236}">
                <a16:creationId xmlns:a16="http://schemas.microsoft.com/office/drawing/2014/main" id="{D3D2A61B-810E-159D-C503-ECF3C7DBFA9C}"/>
              </a:ext>
            </a:extLst>
          </p:cNvPr>
          <p:cNvSpPr/>
          <p:nvPr/>
        </p:nvSpPr>
        <p:spPr bwMode="auto">
          <a:xfrm>
            <a:off x="5021452" y="3038183"/>
            <a:ext cx="28415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6" name="Rectangle: Rounded Corners 25">
            <a:extLst>
              <a:ext uri="{FF2B5EF4-FFF2-40B4-BE49-F238E27FC236}">
                <a16:creationId xmlns:a16="http://schemas.microsoft.com/office/drawing/2014/main" id="{C8EF0DC6-6E11-76B9-5A4F-C9A51C711B87}"/>
              </a:ext>
            </a:extLst>
          </p:cNvPr>
          <p:cNvSpPr/>
          <p:nvPr/>
        </p:nvSpPr>
        <p:spPr bwMode="auto">
          <a:xfrm>
            <a:off x="5021452" y="3528662"/>
            <a:ext cx="3900737"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27" name="Rectangle: Rounded Corners 26">
            <a:extLst>
              <a:ext uri="{FF2B5EF4-FFF2-40B4-BE49-F238E27FC236}">
                <a16:creationId xmlns:a16="http://schemas.microsoft.com/office/drawing/2014/main" id="{63045D5D-C991-9CE6-A36C-E79B9BDA079C}"/>
              </a:ext>
            </a:extLst>
          </p:cNvPr>
          <p:cNvSpPr/>
          <p:nvPr/>
        </p:nvSpPr>
        <p:spPr bwMode="auto">
          <a:xfrm>
            <a:off x="5021453" y="4019141"/>
            <a:ext cx="6200233"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28" name="Rectangle: Rounded Corners 27">
            <a:extLst>
              <a:ext uri="{FF2B5EF4-FFF2-40B4-BE49-F238E27FC236}">
                <a16:creationId xmlns:a16="http://schemas.microsoft.com/office/drawing/2014/main" id="{2026F93F-4392-B650-0070-4F61D129F96D}"/>
              </a:ext>
            </a:extLst>
          </p:cNvPr>
          <p:cNvSpPr/>
          <p:nvPr/>
        </p:nvSpPr>
        <p:spPr bwMode="auto">
          <a:xfrm>
            <a:off x="5021452" y="4509620"/>
            <a:ext cx="1897626"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sp>
        <p:nvSpPr>
          <p:cNvPr id="10" name="Rectangle: Rounded Corners 28">
            <a:extLst>
              <a:ext uri="{FF2B5EF4-FFF2-40B4-BE49-F238E27FC236}">
                <a16:creationId xmlns:a16="http://schemas.microsoft.com/office/drawing/2014/main" id="{F3F2606C-0A1C-D891-5775-AF37EB051EDB}"/>
              </a:ext>
            </a:extLst>
          </p:cNvPr>
          <p:cNvSpPr/>
          <p:nvPr/>
        </p:nvSpPr>
        <p:spPr bwMode="auto">
          <a:xfrm>
            <a:off x="5015801" y="5000099"/>
            <a:ext cx="4212338" cy="413999"/>
          </a:xfrm>
          <a:prstGeom prst="roundRect">
            <a:avLst>
              <a:gd name="adj" fmla="val 50000"/>
            </a:avLst>
          </a:prstGeom>
          <a:gradFill>
            <a:gsLst>
              <a:gs pos="70000">
                <a:srgbClr val="C5B4E3"/>
              </a:gs>
              <a:gs pos="0">
                <a:srgbClr val="FFB3BB"/>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Your input</a:t>
            </a:r>
          </a:p>
        </p:txBody>
      </p:sp>
      <p:sp>
        <p:nvSpPr>
          <p:cNvPr id="11" name="Rectangle: Rounded Corners 29">
            <a:extLst>
              <a:ext uri="{FF2B5EF4-FFF2-40B4-BE49-F238E27FC236}">
                <a16:creationId xmlns:a16="http://schemas.microsoft.com/office/drawing/2014/main" id="{3947C05B-E752-0BFD-650B-B0E42835C80F}"/>
              </a:ext>
            </a:extLst>
          </p:cNvPr>
          <p:cNvSpPr/>
          <p:nvPr/>
        </p:nvSpPr>
        <p:spPr bwMode="auto">
          <a:xfrm>
            <a:off x="5015801" y="5490578"/>
            <a:ext cx="2853438" cy="413999"/>
          </a:xfrm>
          <a:prstGeom prst="roundRect">
            <a:avLst>
              <a:gd name="adj" fmla="val 50000"/>
            </a:avLst>
          </a:prstGeom>
          <a:gradFill flip="none" rotWithShape="1">
            <a:gsLst>
              <a:gs pos="36000">
                <a:srgbClr val="49C5B1"/>
              </a:gs>
              <a:gs pos="9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46304" rIns="1080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Model output</a:t>
            </a:r>
          </a:p>
        </p:txBody>
      </p:sp>
      <p:grpSp>
        <p:nvGrpSpPr>
          <p:cNvPr id="16" name="Group 51">
            <a:extLst>
              <a:ext uri="{FF2B5EF4-FFF2-40B4-BE49-F238E27FC236}">
                <a16:creationId xmlns:a16="http://schemas.microsoft.com/office/drawing/2014/main" id="{521F46EC-A55E-C03B-C24F-DC891A4E1592}"/>
              </a:ext>
            </a:extLst>
          </p:cNvPr>
          <p:cNvGrpSpPr/>
          <p:nvPr/>
        </p:nvGrpSpPr>
        <p:grpSpPr>
          <a:xfrm>
            <a:off x="11171449" y="585788"/>
            <a:ext cx="313818" cy="3830545"/>
            <a:chOff x="7954245" y="3488652"/>
            <a:chExt cx="362859" cy="3830545"/>
          </a:xfrm>
        </p:grpSpPr>
        <p:cxnSp>
          <p:nvCxnSpPr>
            <p:cNvPr id="17" name="Straight Connector 53">
              <a:extLst>
                <a:ext uri="{FF2B5EF4-FFF2-40B4-BE49-F238E27FC236}">
                  <a16:creationId xmlns:a16="http://schemas.microsoft.com/office/drawing/2014/main" id="{F8CF75C5-5AAD-5CB1-CEC1-33536E40E052}"/>
                </a:ext>
              </a:extLst>
            </p:cNvPr>
            <p:cNvCxnSpPr>
              <a:cxnSpLocks/>
            </p:cNvCxnSpPr>
            <p:nvPr/>
          </p:nvCxnSpPr>
          <p:spPr>
            <a:xfrm flipH="1">
              <a:off x="7954245" y="3488652"/>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18" name="Arc 54">
              <a:extLst>
                <a:ext uri="{FF2B5EF4-FFF2-40B4-BE49-F238E27FC236}">
                  <a16:creationId xmlns:a16="http://schemas.microsoft.com/office/drawing/2014/main" id="{9B6FB5B7-628F-7FDD-A5AC-AA3700252C77}"/>
                </a:ext>
              </a:extLst>
            </p:cNvPr>
            <p:cNvSpPr/>
            <p:nvPr/>
          </p:nvSpPr>
          <p:spPr>
            <a:xfrm>
              <a:off x="8022833" y="3488652"/>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29" name="Straight Connector 55">
              <a:extLst>
                <a:ext uri="{FF2B5EF4-FFF2-40B4-BE49-F238E27FC236}">
                  <a16:creationId xmlns:a16="http://schemas.microsoft.com/office/drawing/2014/main" id="{B58D5228-2A0F-C95D-F781-C870DC51F7F4}"/>
                </a:ext>
              </a:extLst>
            </p:cNvPr>
            <p:cNvCxnSpPr>
              <a:cxnSpLocks/>
            </p:cNvCxnSpPr>
            <p:nvPr/>
          </p:nvCxnSpPr>
          <p:spPr>
            <a:xfrm flipH="1">
              <a:off x="7954245" y="7319185"/>
              <a:ext cx="216000" cy="0"/>
            </a:xfrm>
            <a:prstGeom prst="line">
              <a:avLst/>
            </a:prstGeom>
            <a:ln w="19050" cap="rnd">
              <a:gradFill flip="none" rotWithShape="1">
                <a:gsLst>
                  <a:gs pos="0">
                    <a:srgbClr val="8DE971">
                      <a:alpha val="0"/>
                    </a:srgbClr>
                  </a:gs>
                  <a:gs pos="100000">
                    <a:srgbClr val="8DE971"/>
                  </a:gs>
                </a:gsLst>
                <a:lin ang="10800000" scaled="1"/>
                <a:tileRect/>
              </a:gradFill>
              <a:prstDash val="solid"/>
              <a:headEnd type="none" w="lg" len="sm"/>
              <a:tailEnd type="none" w="lg" len="sm"/>
            </a:ln>
          </p:spPr>
          <p:style>
            <a:lnRef idx="1">
              <a:schemeClr val="accent1"/>
            </a:lnRef>
            <a:fillRef idx="0">
              <a:schemeClr val="accent1"/>
            </a:fillRef>
            <a:effectRef idx="0">
              <a:schemeClr val="accent1"/>
            </a:effectRef>
            <a:fontRef idx="minor">
              <a:schemeClr val="tx1"/>
            </a:fontRef>
          </p:style>
        </p:cxnSp>
        <p:sp>
          <p:nvSpPr>
            <p:cNvPr id="30" name="Arc 56">
              <a:extLst>
                <a:ext uri="{FF2B5EF4-FFF2-40B4-BE49-F238E27FC236}">
                  <a16:creationId xmlns:a16="http://schemas.microsoft.com/office/drawing/2014/main" id="{361E139D-4FDB-5599-D0AA-FEE5F50DADBB}"/>
                </a:ext>
              </a:extLst>
            </p:cNvPr>
            <p:cNvSpPr/>
            <p:nvPr/>
          </p:nvSpPr>
          <p:spPr>
            <a:xfrm flipV="1">
              <a:off x="8022833" y="7024926"/>
              <a:ext cx="294271" cy="294271"/>
            </a:xfrm>
            <a:prstGeom prst="arc">
              <a:avLst/>
            </a:prstGeom>
            <a:noFill/>
            <a:ln w="19050" cap="rnd">
              <a:solidFill>
                <a:srgbClr val="8DE971"/>
              </a:solidFill>
              <a:prstDash val="solid"/>
            </a:ln>
          </p:spPr>
          <p:txBody>
            <a:bodyPr wrap="square" lIns="72000" tIns="72000" rIns="72000" bIns="7200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cxnSp>
          <p:nvCxnSpPr>
            <p:cNvPr id="31" name="Straight Connector 57">
              <a:extLst>
                <a:ext uri="{FF2B5EF4-FFF2-40B4-BE49-F238E27FC236}">
                  <a16:creationId xmlns:a16="http://schemas.microsoft.com/office/drawing/2014/main" id="{63CE455E-7B8F-2E01-CE19-B38ED3A57D19}"/>
                </a:ext>
              </a:extLst>
            </p:cNvPr>
            <p:cNvCxnSpPr>
              <a:cxnSpLocks/>
              <a:stCxn id="18" idx="2"/>
              <a:endCxn id="30" idx="2"/>
            </p:cNvCxnSpPr>
            <p:nvPr/>
          </p:nvCxnSpPr>
          <p:spPr>
            <a:xfrm>
              <a:off x="8317104" y="3635788"/>
              <a:ext cx="0" cy="3536273"/>
            </a:xfrm>
            <a:prstGeom prst="line">
              <a:avLst/>
            </a:prstGeom>
            <a:noFill/>
            <a:ln w="19050" cap="rnd">
              <a:solidFill>
                <a:srgbClr val="8DE971"/>
              </a:solidFill>
              <a:prstDash val="solid"/>
            </a:ln>
          </p:spPr>
        </p:cxnSp>
      </p:grpSp>
      <p:sp>
        <p:nvSpPr>
          <p:cNvPr id="32" name="TextBox 52">
            <a:extLst>
              <a:ext uri="{FF2B5EF4-FFF2-40B4-BE49-F238E27FC236}">
                <a16:creationId xmlns:a16="http://schemas.microsoft.com/office/drawing/2014/main" id="{AD736DE6-292A-F7C8-F0E3-E547AEB56FE9}"/>
              </a:ext>
            </a:extLst>
          </p:cNvPr>
          <p:cNvSpPr txBox="1"/>
          <p:nvPr/>
        </p:nvSpPr>
        <p:spPr>
          <a:xfrm rot="5400000" flipH="1">
            <a:off x="10632361" y="2377950"/>
            <a:ext cx="1698896"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DE971"/>
                </a:solidFill>
                <a:effectLst/>
                <a:uLnTx/>
                <a:uFillTx/>
                <a:latin typeface="Segoe UI Semibold" panose="020B0502040204020203" pitchFamily="34" charset="0"/>
                <a:ea typeface="+mn-ea"/>
                <a:cs typeface="Segoe UI Semibold" panose="020B0502040204020203" pitchFamily="34" charset="0"/>
              </a:rPr>
              <a:t>Max token limit</a:t>
            </a:r>
          </a:p>
        </p:txBody>
      </p:sp>
      <p:sp>
        <p:nvSpPr>
          <p:cNvPr id="3" name="TextBox 2">
            <a:extLst>
              <a:ext uri="{FF2B5EF4-FFF2-40B4-BE49-F238E27FC236}">
                <a16:creationId xmlns:a16="http://schemas.microsoft.com/office/drawing/2014/main" id="{9356DE65-441E-55C0-B3B2-B6BD4B25FAC2}"/>
              </a:ext>
            </a:extLst>
          </p:cNvPr>
          <p:cNvSpPr txBox="1"/>
          <p:nvPr/>
        </p:nvSpPr>
        <p:spPr>
          <a:xfrm>
            <a:off x="588264" y="4343360"/>
            <a:ext cx="2172069" cy="135421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4,097 tokens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GPT-4</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8,192 / 32,768 tokens</a:t>
            </a:r>
          </a:p>
        </p:txBody>
      </p:sp>
    </p:spTree>
    <p:extLst>
      <p:ext uri="{BB962C8B-B14F-4D97-AF65-F5344CB8AC3E}">
        <p14:creationId xmlns:p14="http://schemas.microsoft.com/office/powerpoint/2010/main" val="2302875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0"/>
                                  </p:stCondLst>
                                  <p:childTnLst>
                                    <p:animMotion origin="layout" path="M -0.01744 0.00093 L 0.00091 0.00093 " pathEditMode="relative" rAng="0" ptsTypes="AA">
                                      <p:cBhvr>
                                        <p:cTn id="9" dur="500" fill="hold"/>
                                        <p:tgtEl>
                                          <p:spTgt spid="20"/>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50000" fill="hold" grpId="1" nodeType="withEffect">
                                  <p:stCondLst>
                                    <p:cond delay="100"/>
                                  </p:stCondLst>
                                  <p:childTnLst>
                                    <p:animMotion origin="layout" path="M -0.01745 0.00092 L 0.00091 0.00092 " pathEditMode="relative" rAng="0" ptsTypes="AA">
                                      <p:cBhvr>
                                        <p:cTn id="14" dur="500" fill="hold"/>
                                        <p:tgtEl>
                                          <p:spTgt spid="21"/>
                                        </p:tgtEl>
                                        <p:attrNameLst>
                                          <p:attrName>ppt_x</p:attrName>
                                          <p:attrName>ppt_y</p:attrName>
                                        </p:attrNameLst>
                                      </p:cBhvr>
                                      <p:rCtr x="911" y="0"/>
                                    </p:animMotion>
                                  </p:childTnLst>
                                </p:cTn>
                              </p:par>
                              <p:par>
                                <p:cTn id="15" presetID="10" presetClass="entr" presetSubtype="0" fill="hold" grpId="0"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22"/>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50000" fill="hold" grpId="1" nodeType="withEffect">
                                  <p:stCondLst>
                                    <p:cond delay="300"/>
                                  </p:stCondLst>
                                  <p:childTnLst>
                                    <p:animMotion origin="layout" path="M -0.01744 0.00093 L 0.00092 0.00093 " pathEditMode="relative" rAng="0" ptsTypes="AA">
                                      <p:cBhvr>
                                        <p:cTn id="24" dur="500" fill="hold"/>
                                        <p:tgtEl>
                                          <p:spTgt spid="23"/>
                                        </p:tgtEl>
                                        <p:attrNameLst>
                                          <p:attrName>ppt_x</p:attrName>
                                          <p:attrName>ppt_y</p:attrName>
                                        </p:attrNameLst>
                                      </p:cBhvr>
                                      <p:rCtr x="911" y="0"/>
                                    </p:animMotion>
                                  </p:childTnLst>
                                </p:cTn>
                              </p:par>
                              <p:par>
                                <p:cTn id="25" presetID="10" presetClass="entr" presetSubtype="0" fill="hold" grpId="0" nodeType="withEffect">
                                  <p:stCondLst>
                                    <p:cond delay="4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24"/>
                                        </p:tgtEl>
                                        <p:attrNameLst>
                                          <p:attrName>ppt_x</p:attrName>
                                          <p:attrName>ppt_y</p:attrName>
                                        </p:attrNameLst>
                                      </p:cBhvr>
                                      <p:rCtr x="911" y="0"/>
                                    </p:animMotion>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42" presetClass="path" presetSubtype="0" decel="50000" fill="hold" grpId="1" nodeType="withEffect">
                                  <p:stCondLst>
                                    <p:cond delay="500"/>
                                  </p:stCondLst>
                                  <p:childTnLst>
                                    <p:animMotion origin="layout" path="M -0.01745 0.00092 L 0.00091 0.00092 " pathEditMode="relative" rAng="0" ptsTypes="AA">
                                      <p:cBhvr>
                                        <p:cTn id="34" dur="500" fill="hold"/>
                                        <p:tgtEl>
                                          <p:spTgt spid="25"/>
                                        </p:tgtEl>
                                        <p:attrNameLst>
                                          <p:attrName>ppt_x</p:attrName>
                                          <p:attrName>ppt_y</p:attrName>
                                        </p:attrNameLst>
                                      </p:cBhvr>
                                      <p:rCtr x="911" y="0"/>
                                    </p:animMotion>
                                  </p:childTnLst>
                                </p:cTn>
                              </p:par>
                              <p:par>
                                <p:cTn id="35" presetID="10"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50000" fill="hold" grpId="1" nodeType="withEffect">
                                  <p:stCondLst>
                                    <p:cond delay="600"/>
                                  </p:stCondLst>
                                  <p:childTnLst>
                                    <p:animMotion origin="layout" path="M -0.01744 0.00092 L 0.00092 0.00092 " pathEditMode="relative" rAng="0" ptsTypes="AA">
                                      <p:cBhvr>
                                        <p:cTn id="39" dur="500" fill="hold"/>
                                        <p:tgtEl>
                                          <p:spTgt spid="26"/>
                                        </p:tgtEl>
                                        <p:attrNameLst>
                                          <p:attrName>ppt_x</p:attrName>
                                          <p:attrName>ppt_y</p:attrName>
                                        </p:attrNameLst>
                                      </p:cBhvr>
                                      <p:rCtr x="911" y="0"/>
                                    </p:animMotion>
                                  </p:childTnLst>
                                </p:cTn>
                              </p:par>
                              <p:par>
                                <p:cTn id="40" presetID="10" presetClass="entr" presetSubtype="0" fill="hold" grpId="0" nodeType="withEffect">
                                  <p:stCondLst>
                                    <p:cond delay="7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50000" fill="hold" grpId="1" nodeType="withEffect">
                                  <p:stCondLst>
                                    <p:cond delay="700"/>
                                  </p:stCondLst>
                                  <p:childTnLst>
                                    <p:animMotion origin="layout" path="M -0.01745 0.00093 L 0.00091 0.00093 " pathEditMode="relative" rAng="0" ptsTypes="AA">
                                      <p:cBhvr>
                                        <p:cTn id="44" dur="500" fill="hold"/>
                                        <p:tgtEl>
                                          <p:spTgt spid="27"/>
                                        </p:tgtEl>
                                        <p:attrNameLst>
                                          <p:attrName>ppt_x</p:attrName>
                                          <p:attrName>ppt_y</p:attrName>
                                        </p:attrNameLst>
                                      </p:cBhvr>
                                      <p:rCtr x="911" y="0"/>
                                    </p:animMotion>
                                  </p:childTnLst>
                                </p:cTn>
                              </p:par>
                            </p:childTnLst>
                          </p:cTn>
                        </p:par>
                        <p:par>
                          <p:cTn id="45" fill="hold">
                            <p:stCondLst>
                              <p:cond delay="1200"/>
                            </p:stCondLst>
                            <p:childTnLst>
                              <p:par>
                                <p:cTn id="46" presetID="10"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decel="50000" fill="hold" grpId="1" nodeType="withEffect">
                                  <p:stCondLst>
                                    <p:cond delay="0"/>
                                  </p:stCondLst>
                                  <p:childTnLst>
                                    <p:animMotion origin="layout" path="M -0.01744 0.00093 L 0.00091 0.00093 " pathEditMode="relative" rAng="0" ptsTypes="AA">
                                      <p:cBhvr>
                                        <p:cTn id="58" dur="500" fill="hold"/>
                                        <p:tgtEl>
                                          <p:spTgt spid="28"/>
                                        </p:tgtEl>
                                        <p:attrNameLst>
                                          <p:attrName>ppt_x</p:attrName>
                                          <p:attrName>ppt_y</p:attrName>
                                        </p:attrNameLst>
                                      </p:cBhvr>
                                      <p:rCtr x="911" y="0"/>
                                    </p:animMotion>
                                  </p:childTnLst>
                                </p:cTn>
                              </p:par>
                              <p:par>
                                <p:cTn id="59" presetID="10" presetClass="exit" presetSubtype="0" fill="hold" grpId="2"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6"/>
                                        </p:tgtEl>
                                      </p:cBhvr>
                                    </p:animEffect>
                                    <p:set>
                                      <p:cBhvr>
                                        <p:cTn id="64" dur="1" fill="hold">
                                          <p:stCondLst>
                                            <p:cond delay="499"/>
                                          </p:stCondLst>
                                        </p:cTn>
                                        <p:tgtEl>
                                          <p:spTgt spid="16"/>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2"/>
                                        </p:tgtEl>
                                      </p:cBhvr>
                                    </p:animEffect>
                                    <p:set>
                                      <p:cBhvr>
                                        <p:cTn id="67" dur="1" fill="hold">
                                          <p:stCondLst>
                                            <p:cond delay="499"/>
                                          </p:stCondLst>
                                        </p:cTn>
                                        <p:tgtEl>
                                          <p:spTgt spid="32"/>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42" presetClass="path" presetSubtype="0" decel="50000" fill="hold" grpId="1" nodeType="withEffect">
                                  <p:stCondLst>
                                    <p:cond delay="0"/>
                                  </p:stCondLst>
                                  <p:childTnLst>
                                    <p:animMotion origin="layout" path="M -0.01744 0.00093 L 0.00092 0.00093 " pathEditMode="relative" rAng="0" ptsTypes="AA">
                                      <p:cBhvr>
                                        <p:cTn id="74" dur="500" fill="hold"/>
                                        <p:tgtEl>
                                          <p:spTgt spid="10"/>
                                        </p:tgtEl>
                                        <p:attrNameLst>
                                          <p:attrName>ppt_x</p:attrName>
                                          <p:attrName>ppt_y</p:attrName>
                                        </p:attrNameLst>
                                      </p:cBhvr>
                                      <p:rCtr x="911" y="0"/>
                                    </p:animMotion>
                                  </p:childTnLst>
                                </p:cTn>
                              </p:par>
                              <p:par>
                                <p:cTn id="75" presetID="10" presetClass="exit" presetSubtype="0" fill="hold" grpId="2" nodeType="withEffect">
                                  <p:stCondLst>
                                    <p:cond delay="0"/>
                                  </p:stCondLst>
                                  <p:childTnLst>
                                    <p:animEffect transition="out" filter="fade">
                                      <p:cBhvr>
                                        <p:cTn id="76" dur="500"/>
                                        <p:tgtEl>
                                          <p:spTgt spid="21"/>
                                        </p:tgtEl>
                                      </p:cBhvr>
                                    </p:animEffect>
                                    <p:set>
                                      <p:cBhvr>
                                        <p:cTn id="77" dur="1" fill="hold">
                                          <p:stCondLst>
                                            <p:cond delay="499"/>
                                          </p:stCondLst>
                                        </p:cTn>
                                        <p:tgtEl>
                                          <p:spTgt spid="21"/>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42" presetClass="path" presetSubtype="0" decel="50000" fill="hold" grpId="1" nodeType="withEffect">
                                  <p:stCondLst>
                                    <p:cond delay="0"/>
                                  </p:stCondLst>
                                  <p:childTnLst>
                                    <p:animMotion origin="layout" path="M -0.01745 0.00092 L 0.00091 0.00092 " pathEditMode="relative" rAng="0" ptsTypes="AA">
                                      <p:cBhvr>
                                        <p:cTn id="84" dur="500" fill="hold"/>
                                        <p:tgtEl>
                                          <p:spTgt spid="11"/>
                                        </p:tgtEl>
                                        <p:attrNameLst>
                                          <p:attrName>ppt_x</p:attrName>
                                          <p:attrName>ppt_y</p:attrName>
                                        </p:attrNameLst>
                                      </p:cBhvr>
                                      <p:rCtr x="911" y="0"/>
                                    </p:animMotion>
                                  </p:childTnLst>
                                </p:cTn>
                              </p:par>
                              <p:par>
                                <p:cTn id="85" presetID="10" presetClass="exit" presetSubtype="0" fill="hold" grpId="2" nodeType="withEffect">
                                  <p:stCondLst>
                                    <p:cond delay="0"/>
                                  </p:stCondLst>
                                  <p:childTnLst>
                                    <p:animEffect transition="out" filter="fade">
                                      <p:cBhvr>
                                        <p:cTn id="86" dur="500"/>
                                        <p:tgtEl>
                                          <p:spTgt spid="22"/>
                                        </p:tgtEl>
                                      </p:cBhvr>
                                    </p:animEffect>
                                    <p:set>
                                      <p:cBhvr>
                                        <p:cTn id="87" dur="1" fill="hold">
                                          <p:stCondLst>
                                            <p:cond delay="499"/>
                                          </p:stCondLst>
                                        </p:cTn>
                                        <p:tgtEl>
                                          <p:spTgt spid="22"/>
                                        </p:tgtEl>
                                        <p:attrNameLst>
                                          <p:attrName>style.visibility</p:attrName>
                                        </p:attrNameLst>
                                      </p:cBhvr>
                                      <p:to>
                                        <p:strVal val="hidden"/>
                                      </p:to>
                                    </p:set>
                                  </p:childTnLst>
                                </p:cTn>
                              </p:par>
                              <p:par>
                                <p:cTn id="88" presetID="10" presetClass="entr" presetSubtype="0" fill="hold" grpId="0" nodeType="withEffect">
                                  <p:stCondLst>
                                    <p:cond delay="50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animEffect transition="in" filter="fade">
                                      <p:cBhvr>
                                        <p:cTn id="9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0" grpId="1" animBg="1"/>
      <p:bldP spid="20" grpId="2" animBg="1"/>
      <p:bldP spid="21" grpId="0" animBg="1"/>
      <p:bldP spid="21" grpId="1" animBg="1"/>
      <p:bldP spid="21" grpId="2" animBg="1"/>
      <p:bldP spid="22" grpId="0" animBg="1"/>
      <p:bldP spid="22" grpId="1" animBg="1"/>
      <p:bldP spid="22" grpId="2"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10" grpId="0" animBg="1"/>
      <p:bldP spid="10" grpId="1" animBg="1"/>
      <p:bldP spid="11" grpId="0" animBg="1"/>
      <p:bldP spid="11" grpId="1" animBg="1"/>
      <p:bldP spid="32" grpId="0" animBg="1"/>
      <p:bldP spid="32" grpId="1"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C2C8F-16E7-5B67-BB85-CC9C6290646C}"/>
              </a:ext>
            </a:extLst>
          </p:cNvPr>
          <p:cNvSpPr>
            <a:spLocks noGrp="1"/>
          </p:cNvSpPr>
          <p:nvPr>
            <p:ph type="title"/>
          </p:nvPr>
        </p:nvSpPr>
        <p:spPr>
          <a:xfrm>
            <a:off x="588264" y="2598004"/>
            <a:ext cx="4127692" cy="1661993"/>
          </a:xfrm>
        </p:spPr>
        <p:txBody>
          <a:bodyPr/>
          <a:lstStyle/>
          <a:p>
            <a:r>
              <a:rPr lang="en-US" sz="5400"/>
              <a:t>LLM takeaways</a:t>
            </a:r>
          </a:p>
        </p:txBody>
      </p:sp>
      <p:cxnSp>
        <p:nvCxnSpPr>
          <p:cNvPr id="43" name="Straight Connector 42">
            <a:extLst>
              <a:ext uri="{FF2B5EF4-FFF2-40B4-BE49-F238E27FC236}">
                <a16:creationId xmlns:a16="http://schemas.microsoft.com/office/drawing/2014/main" id="{3A93EEFF-A9F2-F0E4-42F2-0B5462D460D0}"/>
              </a:ext>
            </a:extLst>
          </p:cNvPr>
          <p:cNvCxnSpPr>
            <a:cxnSpLocks/>
          </p:cNvCxnSpPr>
          <p:nvPr/>
        </p:nvCxnSpPr>
        <p:spPr>
          <a:xfrm>
            <a:off x="4663829" y="818978"/>
            <a:ext cx="0" cy="5220045"/>
          </a:xfrm>
          <a:prstGeom prst="line">
            <a:avLst/>
          </a:prstGeom>
          <a:ln w="6350">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068D3C-D0A4-7908-C58C-B50D449A770E}"/>
              </a:ext>
            </a:extLst>
          </p:cNvPr>
          <p:cNvSpPr txBox="1"/>
          <p:nvPr/>
        </p:nvSpPr>
        <p:spPr>
          <a:xfrm>
            <a:off x="5453675" y="2386350"/>
            <a:ext cx="5038478" cy="100027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Let the model know your knowledge level </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detailed prompts with examples for better outputs</a:t>
            </a:r>
          </a:p>
        </p:txBody>
      </p:sp>
      <p:sp>
        <p:nvSpPr>
          <p:cNvPr id="9" name="TextBox 8">
            <a:extLst>
              <a:ext uri="{FF2B5EF4-FFF2-40B4-BE49-F238E27FC236}">
                <a16:creationId xmlns:a16="http://schemas.microsoft.com/office/drawing/2014/main" id="{6EB548FE-9B49-1B69-D73E-DCC000B901B4}"/>
              </a:ext>
            </a:extLst>
          </p:cNvPr>
          <p:cNvSpPr txBox="1"/>
          <p:nvPr/>
        </p:nvSpPr>
        <p:spPr>
          <a:xfrm>
            <a:off x="5453675" y="1041859"/>
            <a:ext cx="538102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Models won’t replace developers</a:t>
            </a:r>
          </a:p>
        </p:txBody>
      </p:sp>
      <p:sp>
        <p:nvSpPr>
          <p:cNvPr id="5" name="TextBox 4">
            <a:extLst>
              <a:ext uri="{FF2B5EF4-FFF2-40B4-BE49-F238E27FC236}">
                <a16:creationId xmlns:a16="http://schemas.microsoft.com/office/drawing/2014/main" id="{C2EBD8C9-9A64-1D90-6AD5-0C5582E79C83}"/>
              </a:ext>
            </a:extLst>
          </p:cNvPr>
          <p:cNvSpPr txBox="1"/>
          <p:nvPr/>
        </p:nvSpPr>
        <p:spPr>
          <a:xfrm>
            <a:off x="5453675" y="1866661"/>
            <a:ext cx="3316614"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using models:</a:t>
            </a:r>
          </a:p>
        </p:txBody>
      </p:sp>
      <p:sp>
        <p:nvSpPr>
          <p:cNvPr id="6" name="TextBox 5">
            <a:extLst>
              <a:ext uri="{FF2B5EF4-FFF2-40B4-BE49-F238E27FC236}">
                <a16:creationId xmlns:a16="http://schemas.microsoft.com/office/drawing/2014/main" id="{09199897-FF6B-54BA-DE59-0E730620F0E3}"/>
              </a:ext>
            </a:extLst>
          </p:cNvPr>
          <p:cNvSpPr txBox="1"/>
          <p:nvPr/>
        </p:nvSpPr>
        <p:spPr>
          <a:xfrm>
            <a:off x="5453675" y="3855280"/>
            <a:ext cx="5007781" cy="430887"/>
          </a:xfrm>
          <a:prstGeom prst="rect">
            <a:avLst/>
          </a:prstGeom>
          <a:noFill/>
        </p:spPr>
        <p:txBody>
          <a:bodyPr wrap="none" lIns="0" tIns="0" rIns="0" bIns="0" rtlCol="0">
            <a:spAutoFit/>
          </a:bodyPr>
          <a:lstStyle>
            <a:defPPr>
              <a:defRPr lang="en-US"/>
            </a:defPPr>
            <a:lvl1pPr>
              <a:defRPr sz="2800" b="1">
                <a:solidFill>
                  <a:srgbClr val="49C5B1"/>
                </a:soli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9C5B1"/>
                </a:solidFill>
                <a:effectLst/>
                <a:uLnTx/>
                <a:uFillTx/>
                <a:latin typeface="Segoe UI Semibold" panose="020B0502040204020203" pitchFamily="34" charset="0"/>
                <a:ea typeface="+mn-ea"/>
                <a:cs typeface="Segoe UI Semibold" panose="020B0502040204020203" pitchFamily="34" charset="0"/>
              </a:rPr>
              <a:t>When building AI applications:</a:t>
            </a:r>
          </a:p>
        </p:txBody>
      </p:sp>
      <p:sp>
        <p:nvSpPr>
          <p:cNvPr id="7" name="TextBox 6">
            <a:extLst>
              <a:ext uri="{FF2B5EF4-FFF2-40B4-BE49-F238E27FC236}">
                <a16:creationId xmlns:a16="http://schemas.microsoft.com/office/drawing/2014/main" id="{D5DBD93F-ADD6-1740-D30A-4B6C2C356B8E}"/>
              </a:ext>
            </a:extLst>
          </p:cNvPr>
          <p:cNvSpPr txBox="1"/>
          <p:nvPr/>
        </p:nvSpPr>
        <p:spPr>
          <a:xfrm>
            <a:off x="5453675" y="4373996"/>
            <a:ext cx="4770911" cy="1384995"/>
          </a:xfrm>
          <a:prstGeom prst="rect">
            <a:avLst/>
          </a:prstGeom>
          <a:noFill/>
        </p:spPr>
        <p:txBody>
          <a:bodyPr wrap="square" lIns="0" tIns="0" rIns="0" bIns="0" rtlCol="0">
            <a:spAutoFit/>
          </a:bodyPr>
          <a:lstStyle>
            <a:defPPr>
              <a:defRPr lang="en-US"/>
            </a:defPPr>
            <a:lvl1pPr marL="342900" indent="-342900">
              <a:spcBef>
                <a:spcPts val="600"/>
              </a:spcBef>
              <a:buFont typeface="Arial" panose="020B0604020202020204" pitchFamily="34" charset="0"/>
              <a:buChar char="•"/>
              <a:defRPr sz="2000">
                <a:latin typeface="Segoe UI" panose="020B0502040204020203" pitchFamily="34" charset="0"/>
                <a:cs typeface="Segoe UI" panose="020B0502040204020203" pitchFamily="34" charset="0"/>
              </a:defRPr>
            </a:lvl1pPr>
          </a:lstStyle>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Prompt tuning is key</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 interface matters</a:t>
            </a:r>
          </a:p>
          <a:p>
            <a:pPr marL="342900" marR="0" lvl="0" indent="-342900" algn="l" defTabSz="914367" rtl="0" eaLnBrk="1" fontAlgn="auto" latinLnBrk="0" hangingPunct="1">
              <a:lnSpc>
                <a:spcPct val="100000"/>
              </a:lnSpc>
              <a:spcBef>
                <a:spcPts val="600"/>
              </a:spcBef>
              <a:spcAft>
                <a:spcPts val="0"/>
              </a:spcAft>
              <a:buClrTx/>
              <a:buSzTx/>
              <a:buFont typeface=".PingFang TC Regular"/>
              <a:buChar char="・"/>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the model with the lowest cost that meets latency and size</a:t>
            </a:r>
          </a:p>
        </p:txBody>
      </p:sp>
    </p:spTree>
    <p:extLst>
      <p:ext uri="{BB962C8B-B14F-4D97-AF65-F5344CB8AC3E}">
        <p14:creationId xmlns:p14="http://schemas.microsoft.com/office/powerpoint/2010/main" val="383303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100"/>
                                  </p:stCondLst>
                                  <p:childTnLst>
                                    <p:animMotion origin="layout" path="M 1.25E-6 -3.33333E-6 L 0.02057 0.00047 " pathEditMode="relative" rAng="0" ptsTypes="AA">
                                      <p:cBhvr>
                                        <p:cTn id="9" dur="500" spd="-100000" fill="hold"/>
                                        <p:tgtEl>
                                          <p:spTgt spid="9"/>
                                        </p:tgtEl>
                                        <p:attrNameLst>
                                          <p:attrName>ppt_x</p:attrName>
                                          <p:attrName>ppt_y</p:attrName>
                                        </p:attrNameLst>
                                      </p:cBhvr>
                                      <p:rCtr x="1029" y="23"/>
                                    </p:animMotion>
                                  </p:childTnLst>
                                </p:cTn>
                              </p:par>
                              <p:par>
                                <p:cTn id="10" presetID="10" presetClass="entr" presetSubtype="0" decel="50000" fill="hold" grpId="0" nodeType="withEffect">
                                  <p:stCondLst>
                                    <p:cond delay="3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300"/>
                                  </p:stCondLst>
                                  <p:childTnLst>
                                    <p:animMotion origin="layout" path="M 1.25E-6 2.59259E-6 L 0.02057 0.00046 " pathEditMode="relative" rAng="0" ptsTypes="AA">
                                      <p:cBhvr>
                                        <p:cTn id="14" dur="500" spd="-100000" fill="hold"/>
                                        <p:tgtEl>
                                          <p:spTgt spid="7"/>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1.25E-6 -7.40741E-7 L 0.02057 0.00046 " pathEditMode="relative" rAng="0" ptsTypes="AA">
                                      <p:cBhvr>
                                        <p:cTn id="19" dur="500" spd="-100000" fill="hold"/>
                                        <p:tgtEl>
                                          <p:spTgt spid="5"/>
                                        </p:tgtEl>
                                        <p:attrNameLst>
                                          <p:attrName>ppt_x</p:attrName>
                                          <p:attrName>ppt_y</p:attrName>
                                        </p:attrNameLst>
                                      </p:cBhvr>
                                      <p:rCtr x="1029" y="23"/>
                                    </p:animMotion>
                                  </p:childTnLst>
                                </p:cTn>
                              </p:par>
                              <p:par>
                                <p:cTn id="20" presetID="10" presetClass="entr" presetSubtype="0" decel="5000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50000" fill="hold" grpId="1" nodeType="withEffect">
                                  <p:stCondLst>
                                    <p:cond delay="200"/>
                                  </p:stCondLst>
                                  <p:childTnLst>
                                    <p:animMotion origin="layout" path="M 3.75E-6 -3.33333E-6 L 0.02057 0.00047 " pathEditMode="relative" rAng="0" ptsTypes="AA">
                                      <p:cBhvr>
                                        <p:cTn id="24" dur="500" spd="-100000" fill="hold"/>
                                        <p:tgtEl>
                                          <p:spTgt spid="8"/>
                                        </p:tgtEl>
                                        <p:attrNameLst>
                                          <p:attrName>ppt_x</p:attrName>
                                          <p:attrName>ppt_y</p:attrName>
                                        </p:attrNameLst>
                                      </p:cBhvr>
                                      <p:rCtr x="1029" y="23"/>
                                    </p:animMotion>
                                  </p:childTnLst>
                                </p:cTn>
                              </p:par>
                              <p:par>
                                <p:cTn id="25" presetID="10" presetClass="entr" presetSubtype="0" decel="50000" fill="hold" grpId="0"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300"/>
                                  </p:stCondLst>
                                  <p:childTnLst>
                                    <p:animMotion origin="layout" path="M -4.16667E-6 1.48148E-6 L 0.02058 0.00046 " pathEditMode="relative" rAng="0" ptsTypes="AA">
                                      <p:cBhvr>
                                        <p:cTn id="29" dur="500" spd="-100000" fill="hold"/>
                                        <p:tgtEl>
                                          <p:spTgt spid="6"/>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5" grpId="0"/>
      <p:bldP spid="5" grpId="1"/>
      <p:bldP spid="6" grpId="0"/>
      <p:bldP spid="6" grpId="1"/>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1048083" y="2813033"/>
            <a:ext cx="1057947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Workshop.globalai.community</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98049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F2D"/>
        </a:solidFill>
        <a:effectLst/>
      </p:bgPr>
    </p:bg>
    <p:spTree>
      <p:nvGrpSpPr>
        <p:cNvPr id="1" name=""/>
        <p:cNvGrpSpPr/>
        <p:nvPr/>
      </p:nvGrpSpPr>
      <p:grpSpPr>
        <a:xfrm>
          <a:off x="0" y="0"/>
          <a:ext cx="0" cy="0"/>
          <a:chOff x="0" y="0"/>
          <a:chExt cx="0" cy="0"/>
        </a:xfrm>
      </p:grpSpPr>
      <p:sp>
        <p:nvSpPr>
          <p:cNvPr id="9" name="Rounded Rectangle 12">
            <a:extLst>
              <a:ext uri="{FF2B5EF4-FFF2-40B4-BE49-F238E27FC236}">
                <a16:creationId xmlns:a16="http://schemas.microsoft.com/office/drawing/2014/main" id="{FFF2ECAE-2427-514A-8324-69BA2847B5C7}"/>
              </a:ext>
            </a:extLst>
          </p:cNvPr>
          <p:cNvSpPr/>
          <p:nvPr/>
        </p:nvSpPr>
        <p:spPr bwMode="auto">
          <a:xfrm>
            <a:off x="717012" y="860737"/>
            <a:ext cx="4515731" cy="5676780"/>
          </a:xfrm>
          <a:prstGeom prst="roundRect">
            <a:avLst>
              <a:gd name="adj" fmla="val 2797"/>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1" name="Rounded Rectangle 12">
            <a:extLst>
              <a:ext uri="{FF2B5EF4-FFF2-40B4-BE49-F238E27FC236}">
                <a16:creationId xmlns:a16="http://schemas.microsoft.com/office/drawing/2014/main" id="{F3822830-E0A3-227A-7D2D-15EED419ECA1}"/>
              </a:ext>
            </a:extLst>
          </p:cNvPr>
          <p:cNvSpPr/>
          <p:nvPr/>
        </p:nvSpPr>
        <p:spPr bwMode="auto">
          <a:xfrm>
            <a:off x="1378635" y="2004185"/>
            <a:ext cx="3780693" cy="4455961"/>
          </a:xfrm>
          <a:prstGeom prst="roundRect">
            <a:avLst>
              <a:gd name="adj" fmla="val 2797"/>
            </a:avLst>
          </a:prstGeom>
          <a:solidFill>
            <a:srgbClr val="2E3C4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12" name="Rounded Rectangle 12">
            <a:extLst>
              <a:ext uri="{FF2B5EF4-FFF2-40B4-BE49-F238E27FC236}">
                <a16:creationId xmlns:a16="http://schemas.microsoft.com/office/drawing/2014/main" id="{A9D180B5-EB92-5714-8632-3F7B54C17031}"/>
              </a:ext>
            </a:extLst>
          </p:cNvPr>
          <p:cNvSpPr/>
          <p:nvPr/>
        </p:nvSpPr>
        <p:spPr bwMode="auto">
          <a:xfrm>
            <a:off x="2022997" y="3845165"/>
            <a:ext cx="3048735" cy="2513724"/>
          </a:xfrm>
          <a:prstGeom prst="roundRect">
            <a:avLst>
              <a:gd name="adj" fmla="val 2797"/>
            </a:avLst>
          </a:prstGeom>
          <a:solidFill>
            <a:srgbClr val="1A2227"/>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6" y="981201"/>
            <a:ext cx="4227687"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Arial"/>
                <a:sym typeface="Arial"/>
              </a:rPr>
              <a:t>Artificial Intelligence</a:t>
            </a:r>
            <a:endParaRPr kumimoji="0" lang="en-AU" sz="2000" b="0" i="0" u="none" strike="noStrike" kern="1200" cap="none" spc="0" normalizeH="0" baseline="0" noProof="0" err="1">
              <a:ln>
                <a:noFill/>
              </a:ln>
              <a:solidFill>
                <a:srgbClr val="FFFFFF"/>
              </a:solidFill>
              <a:effectLst/>
              <a:uLnTx/>
              <a:uFillTx/>
              <a:latin typeface="Segoe UI"/>
              <a:ea typeface="+mn-ea"/>
              <a:cs typeface="Arial"/>
              <a:sym typeface="Arial"/>
            </a:endParaRPr>
          </a:p>
        </p:txBody>
      </p:sp>
      <p:sp>
        <p:nvSpPr>
          <p:cNvPr id="6" name="TextBox 5">
            <a:extLst>
              <a:ext uri="{FF2B5EF4-FFF2-40B4-BE49-F238E27FC236}">
                <a16:creationId xmlns:a16="http://schemas.microsoft.com/office/drawing/2014/main" id="{1C7F63AE-CFA4-34D8-DAC4-29CF3807DBCC}"/>
              </a:ext>
            </a:extLst>
          </p:cNvPr>
          <p:cNvSpPr txBox="1"/>
          <p:nvPr/>
        </p:nvSpPr>
        <p:spPr>
          <a:xfrm>
            <a:off x="1538810" y="2152029"/>
            <a:ext cx="304873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Machine Learning</a:t>
            </a:r>
            <a:endParaRPr kumimoji="0" lang="en-AU"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7" name="TextBox 6">
            <a:extLst>
              <a:ext uri="{FF2B5EF4-FFF2-40B4-BE49-F238E27FC236}">
                <a16:creationId xmlns:a16="http://schemas.microsoft.com/office/drawing/2014/main" id="{5E03BE6D-ED33-15B2-8395-DD4AAF6A0561}"/>
              </a:ext>
            </a:extLst>
          </p:cNvPr>
          <p:cNvSpPr txBox="1"/>
          <p:nvPr/>
        </p:nvSpPr>
        <p:spPr>
          <a:xfrm>
            <a:off x="2135363" y="3922534"/>
            <a:ext cx="1893275" cy="307777"/>
          </a:xfrm>
          <a:prstGeom prst="rect">
            <a:avLst/>
          </a:prstGeom>
          <a:noFill/>
        </p:spPr>
        <p:txBody>
          <a:bodyPr wrap="square" lIns="0" tIns="0" rIns="0" bIns="0"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Deep Learning</a:t>
            </a:r>
            <a:endParaRPr kumimoji="0" lang="en-AU"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5" y="876127"/>
            <a:ext cx="636451" cy="587831"/>
            <a:chOff x="11022035" y="3798326"/>
            <a:chExt cx="513293" cy="474080"/>
          </a:xfrm>
          <a:solidFill>
            <a:srgbClr val="49C5B1"/>
          </a:solidFill>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Arial"/>
                  <a:sym typeface="Arial"/>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8" name="Text Placeholder 7">
            <a:extLst>
              <a:ext uri="{FF2B5EF4-FFF2-40B4-BE49-F238E27FC236}">
                <a16:creationId xmlns:a16="http://schemas.microsoft.com/office/drawing/2014/main" id="{234EA7D0-8778-1F78-E308-21DA5CEB99EC}"/>
              </a:ext>
            </a:extLst>
          </p:cNvPr>
          <p:cNvSpPr txBox="1">
            <a:spLocks/>
          </p:cNvSpPr>
          <p:nvPr/>
        </p:nvSpPr>
        <p:spPr>
          <a:xfrm>
            <a:off x="7023665" y="860737"/>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Artificial Intelligence</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the field of computer science that seeks to create intelligent machines that can replicate or exceed human intelligence</a:t>
            </a:r>
          </a:p>
        </p:txBody>
      </p:sp>
      <p:grpSp>
        <p:nvGrpSpPr>
          <p:cNvPr id="29" name="Group 28" descr="Calendar showing 1997">
            <a:extLst>
              <a:ext uri="{FF2B5EF4-FFF2-40B4-BE49-F238E27FC236}">
                <a16:creationId xmlns:a16="http://schemas.microsoft.com/office/drawing/2014/main" id="{1D358392-AE3E-DA17-10C7-4C22A86472C5}"/>
              </a:ext>
            </a:extLst>
          </p:cNvPr>
          <p:cNvGrpSpPr/>
          <p:nvPr/>
        </p:nvGrpSpPr>
        <p:grpSpPr>
          <a:xfrm>
            <a:off x="6275995" y="2478686"/>
            <a:ext cx="636451" cy="587831"/>
            <a:chOff x="11022035" y="3798326"/>
            <a:chExt cx="513293" cy="474080"/>
          </a:xfrm>
          <a:solidFill>
            <a:srgbClr val="49C5B1"/>
          </a:solidFill>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wrap="none" lIns="0" rIns="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23665" y="2435405"/>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Machine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subset of AI that enables machines to learn from existing data and improve upon that data to make decisions or predictions</a:t>
            </a:r>
          </a:p>
        </p:txBody>
      </p:sp>
      <p:grpSp>
        <p:nvGrpSpPr>
          <p:cNvPr id="35" name="Group 34" descr="Calendar showing 2017">
            <a:extLst>
              <a:ext uri="{FF2B5EF4-FFF2-40B4-BE49-F238E27FC236}">
                <a16:creationId xmlns:a16="http://schemas.microsoft.com/office/drawing/2014/main" id="{E03463A6-D913-D1B0-238A-4DD81B7AB978}"/>
              </a:ext>
            </a:extLst>
          </p:cNvPr>
          <p:cNvGrpSpPr/>
          <p:nvPr/>
        </p:nvGrpSpPr>
        <p:grpSpPr>
          <a:xfrm>
            <a:off x="6275995" y="4024417"/>
            <a:ext cx="636451" cy="587831"/>
            <a:chOff x="11022035" y="3798326"/>
            <a:chExt cx="513293" cy="474080"/>
          </a:xfrm>
          <a:solidFill>
            <a:srgbClr val="49C5B1"/>
          </a:solidFill>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Deep Learning</a:t>
            </a: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a machine learning technique in which layers of neural networks are used to process data and make decisions</a:t>
            </a: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6D462175-3A18-3433-1065-49970E2F6C8C}"/>
              </a:ext>
            </a:extLst>
          </p:cNvPr>
          <p:cNvGrpSpPr/>
          <p:nvPr/>
        </p:nvGrpSpPr>
        <p:grpSpPr>
          <a:xfrm>
            <a:off x="6275995" y="5569593"/>
            <a:ext cx="636451" cy="587831"/>
            <a:chOff x="11022035" y="3798326"/>
            <a:chExt cx="513293" cy="474080"/>
          </a:xfrm>
          <a:solidFill>
            <a:srgbClr val="49C5B1"/>
          </a:solidFill>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Arial"/>
                  <a:sym typeface="Arial"/>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23665" y="549487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8DE971"/>
                </a:solidFill>
                <a:effectLst/>
                <a:uLnTx/>
                <a:uFillTx/>
                <a:latin typeface="Segoe UI Semibold"/>
                <a:ea typeface="+mn-ea"/>
                <a:cs typeface="Segoe UI" panose="020B0502040204020203" pitchFamily="34" charset="0"/>
                <a:sym typeface="Arial"/>
              </a:rPr>
              <a:t>Generative AI</a:t>
            </a:r>
            <a:endParaRPr kumimoji="0" lang="en-US" sz="2400" b="1" i="0" u="none" strike="noStrike" kern="1200" cap="none" spc="0" normalizeH="0" baseline="0" noProof="0" dirty="0">
              <a:ln>
                <a:noFill/>
              </a:ln>
              <a:solidFill>
                <a:srgbClr val="D83B01"/>
              </a:solidFill>
              <a:effectLst/>
              <a:uLnTx/>
              <a:uFillTx/>
              <a:latin typeface="Segoe UI"/>
              <a:ea typeface="+mn-ea"/>
              <a:cs typeface="Segoe UI" panose="020B0502040204020203" pitchFamily="34" charset="0"/>
              <a:sym typeface="Arial"/>
            </a:endParaRPr>
          </a:p>
          <a:p>
            <a:pPr marL="0" marR="0" lvl="1"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sym typeface="Arial"/>
              </a:rPr>
              <a:t>Create new written, visual, and auditory content given prompts or existing data.</a:t>
            </a:r>
          </a:p>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0078D4">
                  <a:lumMod val="60000"/>
                  <a:lumOff val="40000"/>
                </a:srgbClr>
              </a:solidFill>
              <a:effectLst/>
              <a:uLnTx/>
              <a:uFillTx/>
              <a:latin typeface="Segoe UI"/>
              <a:ea typeface="+mn-ea"/>
              <a:cs typeface="Segoe UI" panose="020B0502040204020203" pitchFamily="34" charset="0"/>
              <a:sym typeface="Arial"/>
            </a:endParaRPr>
          </a:p>
        </p:txBody>
      </p:sp>
      <p:sp>
        <p:nvSpPr>
          <p:cNvPr id="13" name="Rectangle: Rounded Corners 74">
            <a:extLst>
              <a:ext uri="{FF2B5EF4-FFF2-40B4-BE49-F238E27FC236}">
                <a16:creationId xmlns:a16="http://schemas.microsoft.com/office/drawing/2014/main" id="{7F647B5C-F152-F86E-0562-80E5FF81E9BA}"/>
              </a:ext>
            </a:extLst>
          </p:cNvPr>
          <p:cNvSpPr/>
          <p:nvPr/>
        </p:nvSpPr>
        <p:spPr>
          <a:xfrm>
            <a:off x="2617757" y="5824578"/>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Generative AI</a:t>
            </a:r>
          </a:p>
        </p:txBody>
      </p:sp>
    </p:spTree>
    <p:extLst>
      <p:ext uri="{BB962C8B-B14F-4D97-AF65-F5344CB8AC3E}">
        <p14:creationId xmlns:p14="http://schemas.microsoft.com/office/powerpoint/2010/main" val="296185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8" grpId="0"/>
      <p:bldP spid="34" grpId="0"/>
      <p:bldP spid="40"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1F2B"/>
        </a:solidFill>
        <a:effectLst/>
      </p:bgPr>
    </p:bg>
    <p:spTree>
      <p:nvGrpSpPr>
        <p:cNvPr id="1" name=""/>
        <p:cNvGrpSpPr/>
        <p:nvPr/>
      </p:nvGrpSpPr>
      <p:grpSpPr>
        <a:xfrm>
          <a:off x="0" y="0"/>
          <a:ext cx="0" cy="0"/>
          <a:chOff x="0" y="0"/>
          <a:chExt cx="0" cy="0"/>
        </a:xfrm>
      </p:grpSpPr>
      <p:cxnSp>
        <p:nvCxnSpPr>
          <p:cNvPr id="156" name="Straight Connector 155">
            <a:extLst>
              <a:ext uri="{FF2B5EF4-FFF2-40B4-BE49-F238E27FC236}">
                <a16:creationId xmlns:a16="http://schemas.microsoft.com/office/drawing/2014/main" id="{744D7F28-E667-4122-8DBA-E8F89EDC8C93}"/>
              </a:ext>
              <a:ext uri="{C183D7F6-B498-43B3-948B-1728B52AA6E4}">
                <adec:decorative xmlns:adec="http://schemas.microsoft.com/office/drawing/2017/decorative" val="1"/>
              </a:ext>
            </a:extLst>
          </p:cNvPr>
          <p:cNvCxnSpPr>
            <a:cxnSpLocks/>
          </p:cNvCxnSpPr>
          <p:nvPr/>
        </p:nvCxnSpPr>
        <p:spPr>
          <a:xfrm>
            <a:off x="584200" y="5131655"/>
            <a:ext cx="11025188" cy="0"/>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9BA056B-ED53-45F6-B883-79A6338DDBFC}"/>
              </a:ext>
              <a:ext uri="{C183D7F6-B498-43B3-948B-1728B52AA6E4}">
                <adec:decorative xmlns:adec="http://schemas.microsoft.com/office/drawing/2017/decorative" val="1"/>
              </a:ext>
            </a:extLst>
          </p:cNvPr>
          <p:cNvCxnSpPr>
            <a:cxnSpLocks/>
          </p:cNvCxnSpPr>
          <p:nvPr/>
        </p:nvCxnSpPr>
        <p:spPr>
          <a:xfrm flipV="1">
            <a:off x="584200" y="399379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F1F200B-1ACF-444F-8DBD-C19268F3A7B9}"/>
              </a:ext>
              <a:ext uri="{C183D7F6-B498-43B3-948B-1728B52AA6E4}">
                <adec:decorative xmlns:adec="http://schemas.microsoft.com/office/drawing/2017/decorative" val="1"/>
              </a:ext>
            </a:extLst>
          </p:cNvPr>
          <p:cNvCxnSpPr>
            <a:cxnSpLocks/>
          </p:cNvCxnSpPr>
          <p:nvPr/>
        </p:nvCxnSpPr>
        <p:spPr>
          <a:xfrm flipV="1">
            <a:off x="584200" y="2855935"/>
            <a:ext cx="11025188" cy="952"/>
          </a:xfrm>
          <a:prstGeom prst="line">
            <a:avLst/>
          </a:prstGeom>
          <a:ln w="12700">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4A15E37A-269B-2706-1AEA-5E2B3619274A}"/>
              </a:ext>
              <a:ext uri="{C183D7F6-B498-43B3-948B-1728B52AA6E4}">
                <adec:decorative xmlns:adec="http://schemas.microsoft.com/office/drawing/2017/decorative" val="1"/>
              </a:ext>
            </a:extLst>
          </p:cNvPr>
          <p:cNvGrpSpPr/>
          <p:nvPr/>
        </p:nvGrpSpPr>
        <p:grpSpPr>
          <a:xfrm>
            <a:off x="2969084" y="3013827"/>
            <a:ext cx="614638" cy="410184"/>
            <a:chOff x="2959729" y="2954488"/>
            <a:chExt cx="743397" cy="496113"/>
          </a:xfrm>
        </p:grpSpPr>
        <p:pic>
          <p:nvPicPr>
            <p:cNvPr id="164" name="Picture 163" descr="Beautiful pale pink peony">
              <a:extLst>
                <a:ext uri="{FF2B5EF4-FFF2-40B4-BE49-F238E27FC236}">
                  <a16:creationId xmlns:a16="http://schemas.microsoft.com/office/drawing/2014/main" id="{2548A086-D962-419E-9230-1E1C3E1DA9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729" y="2954488"/>
              <a:ext cx="743397" cy="496113"/>
            </a:xfrm>
            <a:prstGeom prst="rect">
              <a:avLst/>
            </a:prstGeom>
            <a:ln>
              <a:noFill/>
            </a:ln>
            <a:effectLst/>
          </p:spPr>
        </p:pic>
        <p:sp>
          <p:nvSpPr>
            <p:cNvPr id="166" name="Rectangle 165">
              <a:extLst>
                <a:ext uri="{FF2B5EF4-FFF2-40B4-BE49-F238E27FC236}">
                  <a16:creationId xmlns:a16="http://schemas.microsoft.com/office/drawing/2014/main" id="{E7FA2994-8327-40D9-BE3C-FEE49C3CA15E}"/>
                </a:ext>
              </a:extLst>
            </p:cNvPr>
            <p:cNvSpPr/>
            <p:nvPr/>
          </p:nvSpPr>
          <p:spPr>
            <a:xfrm>
              <a:off x="2965615" y="3351131"/>
              <a:ext cx="731625" cy="97344"/>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FLOWER</a:t>
              </a:r>
            </a:p>
          </p:txBody>
        </p:sp>
      </p:grpSp>
      <p:grpSp>
        <p:nvGrpSpPr>
          <p:cNvPr id="172" name="Group 171">
            <a:extLst>
              <a:ext uri="{FF2B5EF4-FFF2-40B4-BE49-F238E27FC236}">
                <a16:creationId xmlns:a16="http://schemas.microsoft.com/office/drawing/2014/main" id="{34F56D54-3138-416C-8727-9BC3985B6EF4}"/>
              </a:ext>
              <a:ext uri="{C183D7F6-B498-43B3-948B-1728B52AA6E4}">
                <adec:decorative xmlns:adec="http://schemas.microsoft.com/office/drawing/2017/decorative" val="1"/>
              </a:ext>
            </a:extLst>
          </p:cNvPr>
          <p:cNvGrpSpPr/>
          <p:nvPr/>
        </p:nvGrpSpPr>
        <p:grpSpPr>
          <a:xfrm>
            <a:off x="6706718" y="3012320"/>
            <a:ext cx="677018" cy="413196"/>
            <a:chOff x="5074247" y="3264976"/>
            <a:chExt cx="699802" cy="457200"/>
          </a:xfrm>
        </p:grpSpPr>
        <p:pic>
          <p:nvPicPr>
            <p:cNvPr id="173" name="Picture 172" descr="Young soccer players in action">
              <a:extLst>
                <a:ext uri="{FF2B5EF4-FFF2-40B4-BE49-F238E27FC236}">
                  <a16:creationId xmlns:a16="http://schemas.microsoft.com/office/drawing/2014/main" id="{140A8E96-1BC7-47EC-9F47-747B555E0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1272" y="3306250"/>
              <a:ext cx="565751" cy="385086"/>
            </a:xfrm>
            <a:prstGeom prst="rect">
              <a:avLst/>
            </a:prstGeom>
            <a:ln>
              <a:noFill/>
            </a:ln>
            <a:effectLst/>
          </p:spPr>
        </p:pic>
        <p:pic>
          <p:nvPicPr>
            <p:cNvPr id="174" name="Picture 4" descr="Film icon | Film icon, Icon photography, Pop art design">
              <a:extLst>
                <a:ext uri="{FF2B5EF4-FFF2-40B4-BE49-F238E27FC236}">
                  <a16:creationId xmlns:a16="http://schemas.microsoft.com/office/drawing/2014/main" id="{51E0D9A1-8842-4771-9957-911B2953C867}"/>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074247" y="3264976"/>
              <a:ext cx="699802" cy="457200"/>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146D90EB-44FC-43D9-A4B7-B820F3B5756F}"/>
                </a:ext>
              </a:extLst>
            </p:cNvPr>
            <p:cNvSpPr/>
            <p:nvPr/>
          </p:nvSpPr>
          <p:spPr>
            <a:xfrm>
              <a:off x="5090857" y="3595908"/>
              <a:ext cx="683192" cy="108633"/>
            </a:xfrm>
            <a:prstGeom prst="rect">
              <a:avLst/>
            </a:prstGeom>
            <a:solidFill>
              <a:sysClr val="window" lastClr="FFFFFF">
                <a:lumMod val="85000"/>
                <a:alpha val="7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srgbClr val="000000"/>
                  </a:solidFill>
                  <a:effectLst/>
                  <a:uLnTx/>
                  <a:uFillTx/>
                  <a:latin typeface="Segoe UI"/>
                  <a:ea typeface="+mn-ea"/>
                  <a:cs typeface="+mn-cs"/>
                </a:rPr>
                <a:t>PLAYING </a:t>
              </a:r>
              <a:r>
                <a:rPr kumimoji="0" lang="en-US" altLang="zh-CN" sz="400" b="1" i="0" u="none" strike="noStrike" kern="0" cap="none" spc="0" normalizeH="0" baseline="0" noProof="0">
                  <a:ln>
                    <a:noFill/>
                  </a:ln>
                  <a:solidFill>
                    <a:srgbClr val="000000"/>
                  </a:solidFill>
                  <a:effectLst/>
                  <a:uLnTx/>
                  <a:uFillTx/>
                  <a:latin typeface="Segoe UI"/>
                  <a:ea typeface="等线" panose="02010600030101010101" pitchFamily="2" charset="-122"/>
                  <a:cs typeface="+mn-cs"/>
                </a:rPr>
                <a:t>SOCCER</a:t>
              </a:r>
              <a:endParaRPr kumimoji="0" lang="en-US" sz="400" b="1" i="0" u="none" strike="noStrike" kern="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C19B7A1A-0BC5-342E-4FF5-4459FC7D4BE2}"/>
              </a:ext>
              <a:ext uri="{C183D7F6-B498-43B3-948B-1728B52AA6E4}">
                <adec:decorative xmlns:adec="http://schemas.microsoft.com/office/drawing/2017/decorative" val="1"/>
              </a:ext>
            </a:extLst>
          </p:cNvPr>
          <p:cNvGrpSpPr/>
          <p:nvPr/>
        </p:nvGrpSpPr>
        <p:grpSpPr>
          <a:xfrm>
            <a:off x="5470723" y="3011012"/>
            <a:ext cx="636460" cy="415814"/>
            <a:chOff x="5591249" y="3022958"/>
            <a:chExt cx="769791" cy="502925"/>
          </a:xfrm>
        </p:grpSpPr>
        <p:pic>
          <p:nvPicPr>
            <p:cNvPr id="178" name="Picture 177" descr="Track cycling team racing in velodrome">
              <a:extLst>
                <a:ext uri="{FF2B5EF4-FFF2-40B4-BE49-F238E27FC236}">
                  <a16:creationId xmlns:a16="http://schemas.microsoft.com/office/drawing/2014/main" id="{5B188174-F0D3-4069-A6C9-0B2380583886}"/>
                </a:ext>
              </a:extLst>
            </p:cNvPr>
            <p:cNvPicPr>
              <a:picLocks noChangeAspect="1"/>
            </p:cNvPicPr>
            <p:nvPr/>
          </p:nvPicPr>
          <p:blipFill rotWithShape="1">
            <a:blip r:embed="rId7">
              <a:extLst>
                <a:ext uri="{28A0092B-C50C-407E-A947-70E740481C1C}">
                  <a14:useLocalDpi xmlns:a14="http://schemas.microsoft.com/office/drawing/2010/main" val="0"/>
                </a:ext>
              </a:extLst>
            </a:blip>
            <a:srcRect l="5002" t="18464" r="33391" b="15813"/>
            <a:stretch/>
          </p:blipFill>
          <p:spPr>
            <a:xfrm>
              <a:off x="5676949" y="3065714"/>
              <a:ext cx="594104" cy="422444"/>
            </a:xfrm>
            <a:prstGeom prst="rect">
              <a:avLst/>
            </a:prstGeom>
          </p:spPr>
        </p:pic>
        <p:pic>
          <p:nvPicPr>
            <p:cNvPr id="179" name="Picture 4" descr="Film icon | Film icon, Icon photography, Pop art design">
              <a:extLst>
                <a:ext uri="{FF2B5EF4-FFF2-40B4-BE49-F238E27FC236}">
                  <a16:creationId xmlns:a16="http://schemas.microsoft.com/office/drawing/2014/main" id="{C5079BFB-6596-401D-8629-D96BEC022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6643" b="75216" l="24309" r="78976"/>
                      </a14:imgEffect>
                    </a14:imgLayer>
                  </a14:imgProps>
                </a:ext>
                <a:ext uri="{28A0092B-C50C-407E-A947-70E740481C1C}">
                  <a14:useLocalDpi xmlns:a14="http://schemas.microsoft.com/office/drawing/2010/main" val="0"/>
                </a:ext>
              </a:extLst>
            </a:blip>
            <a:srcRect l="23806" t="23729" r="23791" b="24694"/>
            <a:stretch/>
          </p:blipFill>
          <p:spPr bwMode="auto">
            <a:xfrm>
              <a:off x="5591249" y="3022958"/>
              <a:ext cx="769791" cy="502925"/>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180" name="Rectangle 179">
              <a:extLst>
                <a:ext uri="{FF2B5EF4-FFF2-40B4-BE49-F238E27FC236}">
                  <a16:creationId xmlns:a16="http://schemas.microsoft.com/office/drawing/2014/main" id="{9BA16301-FFA2-4185-8389-BCE9FA47E286}"/>
                </a:ext>
              </a:extLst>
            </p:cNvPr>
            <p:cNvSpPr/>
            <p:nvPr/>
          </p:nvSpPr>
          <p:spPr>
            <a:xfrm>
              <a:off x="6030823" y="3256007"/>
              <a:ext cx="150495" cy="155462"/>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6AEC3ED2-A3D3-402B-B8F4-31247B409528}"/>
                </a:ext>
              </a:extLst>
            </p:cNvPr>
            <p:cNvSpPr/>
            <p:nvPr/>
          </p:nvSpPr>
          <p:spPr>
            <a:xfrm>
              <a:off x="5814993" y="3220105"/>
              <a:ext cx="103318" cy="106728"/>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13DB5040-1DAA-FCE8-C457-42430A9070DA}"/>
              </a:ext>
              <a:ext uri="{C183D7F6-B498-43B3-948B-1728B52AA6E4}">
                <adec:decorative xmlns:adec="http://schemas.microsoft.com/office/drawing/2017/decorative" val="1"/>
              </a:ext>
            </a:extLst>
          </p:cNvPr>
          <p:cNvGrpSpPr/>
          <p:nvPr/>
        </p:nvGrpSpPr>
        <p:grpSpPr>
          <a:xfrm>
            <a:off x="4219593" y="3011010"/>
            <a:ext cx="626168" cy="415816"/>
            <a:chOff x="4200284" y="3042956"/>
            <a:chExt cx="757344" cy="502926"/>
          </a:xfrm>
        </p:grpSpPr>
        <p:pic>
          <p:nvPicPr>
            <p:cNvPr id="193" name="Picture 192" descr="Two bald eagles against snowy mountains">
              <a:extLst>
                <a:ext uri="{FF2B5EF4-FFF2-40B4-BE49-F238E27FC236}">
                  <a16:creationId xmlns:a16="http://schemas.microsoft.com/office/drawing/2014/main" id="{06A9F7C5-0461-4950-B59C-38C6FE7D8E3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0284" y="3042956"/>
              <a:ext cx="757344" cy="502926"/>
            </a:xfrm>
            <a:prstGeom prst="rect">
              <a:avLst/>
            </a:prstGeom>
            <a:ln>
              <a:noFill/>
            </a:ln>
            <a:effectLst/>
          </p:spPr>
        </p:pic>
        <p:sp>
          <p:nvSpPr>
            <p:cNvPr id="195" name="Rectangle 194">
              <a:extLst>
                <a:ext uri="{FF2B5EF4-FFF2-40B4-BE49-F238E27FC236}">
                  <a16:creationId xmlns:a16="http://schemas.microsoft.com/office/drawing/2014/main" id="{9E6F557E-0141-4CC7-ABDE-34ED39B87B7F}"/>
                </a:ext>
              </a:extLst>
            </p:cNvPr>
            <p:cNvSpPr/>
            <p:nvPr/>
          </p:nvSpPr>
          <p:spPr>
            <a:xfrm>
              <a:off x="4504509" y="3111608"/>
              <a:ext cx="168459" cy="353771"/>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9E67BE82-8468-47CA-B9FC-02CF6AE44D1D}"/>
                </a:ext>
              </a:extLst>
            </p:cNvPr>
            <p:cNvSpPr/>
            <p:nvPr/>
          </p:nvSpPr>
          <p:spPr>
            <a:xfrm>
              <a:off x="4509558" y="3115863"/>
              <a:ext cx="159393"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300" b="0" i="0" u="none" strike="noStrike" kern="0" cap="none" spc="0" normalizeH="0" baseline="0" noProof="0">
                <a:ln>
                  <a:noFill/>
                </a:ln>
                <a:solidFill>
                  <a:srgbClr val="000000"/>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B5242A1C-C83E-46EF-9A8E-77E069CCD203}"/>
                </a:ext>
              </a:extLst>
            </p:cNvPr>
            <p:cNvSpPr/>
            <p:nvPr/>
          </p:nvSpPr>
          <p:spPr>
            <a:xfrm>
              <a:off x="4708463" y="3069211"/>
              <a:ext cx="168459" cy="369976"/>
            </a:xfrm>
            <a:prstGeom prst="rect">
              <a:avLst/>
            </a:prstGeom>
            <a:noFill/>
            <a:ln w="1270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prstClr val="white"/>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E6CC5355-E76C-443F-BDAC-7013B026467C}"/>
                </a:ext>
              </a:extLst>
            </p:cNvPr>
            <p:cNvSpPr/>
            <p:nvPr/>
          </p:nvSpPr>
          <p:spPr>
            <a:xfrm>
              <a:off x="4710988" y="3073484"/>
              <a:ext cx="162629" cy="55837"/>
            </a:xfrm>
            <a:prstGeom prst="rect">
              <a:avLst/>
            </a:prstGeom>
            <a:solidFill>
              <a:sysClr val="window" lastClr="FFFFFF">
                <a:lumMod val="85000"/>
                <a:alpha val="70000"/>
              </a:sysClr>
            </a:solidFill>
            <a:ln w="12700" cap="flat" cmpd="sng" algn="ctr">
              <a:noFill/>
              <a:prstDash val="solid"/>
              <a:miter lim="800000"/>
            </a:ln>
            <a:effectLst/>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00" b="0" i="0" u="none" strike="noStrike" kern="0" cap="none" spc="0" normalizeH="0" baseline="0" noProof="0">
                  <a:ln>
                    <a:noFill/>
                  </a:ln>
                  <a:solidFill>
                    <a:srgbClr val="000000"/>
                  </a:solidFill>
                  <a:effectLst/>
                  <a:uLnTx/>
                  <a:uFillTx/>
                  <a:latin typeface="Segoe UI"/>
                  <a:ea typeface="等线" panose="02010600030101010101" pitchFamily="2" charset="-122"/>
                  <a:cs typeface="+mn-cs"/>
                </a:rPr>
                <a:t>EAGLE</a:t>
              </a:r>
              <a:endParaRPr kumimoji="0" lang="en-US" sz="4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BFCFEEF9-74C5-14D1-7556-3732949430F7}"/>
              </a:ext>
              <a:ext uri="{C183D7F6-B498-43B3-948B-1728B52AA6E4}">
                <adec:decorative xmlns:adec="http://schemas.microsoft.com/office/drawing/2017/decorative" val="1"/>
              </a:ext>
            </a:extLst>
          </p:cNvPr>
          <p:cNvGrpSpPr/>
          <p:nvPr/>
        </p:nvGrpSpPr>
        <p:grpSpPr>
          <a:xfrm>
            <a:off x="3051778" y="5386668"/>
            <a:ext cx="7986897" cy="449249"/>
            <a:chOff x="3051778" y="5386668"/>
            <a:chExt cx="7986897" cy="449249"/>
          </a:xfrm>
        </p:grpSpPr>
        <p:pic>
          <p:nvPicPr>
            <p:cNvPr id="190" name="Graphic 189" descr="Database with solid fill">
              <a:extLst>
                <a:ext uri="{FF2B5EF4-FFF2-40B4-BE49-F238E27FC236}">
                  <a16:creationId xmlns:a16="http://schemas.microsoft.com/office/drawing/2014/main" id="{9E190576-1370-43FA-9467-F032193C3C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51778" y="5386668"/>
              <a:ext cx="449249" cy="449249"/>
            </a:xfrm>
            <a:prstGeom prst="rect">
              <a:avLst/>
            </a:prstGeom>
          </p:spPr>
        </p:pic>
        <p:pic>
          <p:nvPicPr>
            <p:cNvPr id="204" name="Graphic 203" descr="Database with solid fill">
              <a:extLst>
                <a:ext uri="{FF2B5EF4-FFF2-40B4-BE49-F238E27FC236}">
                  <a16:creationId xmlns:a16="http://schemas.microsoft.com/office/drawing/2014/main" id="{1AE86D4D-1FB8-4A08-9EA6-A0D5D69DF9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8053" y="5386668"/>
              <a:ext cx="449249" cy="449249"/>
            </a:xfrm>
            <a:prstGeom prst="rect">
              <a:avLst/>
            </a:prstGeom>
          </p:spPr>
        </p:pic>
        <p:pic>
          <p:nvPicPr>
            <p:cNvPr id="211" name="Graphic 210" descr="Database with solid fill">
              <a:extLst>
                <a:ext uri="{FF2B5EF4-FFF2-40B4-BE49-F238E27FC236}">
                  <a16:creationId xmlns:a16="http://schemas.microsoft.com/office/drawing/2014/main" id="{5A5E79ED-9D3F-4885-8BC4-3ED1C43D697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4328" y="5386668"/>
              <a:ext cx="449249" cy="449249"/>
            </a:xfrm>
            <a:prstGeom prst="rect">
              <a:avLst/>
            </a:prstGeom>
          </p:spPr>
        </p:pic>
        <p:pic>
          <p:nvPicPr>
            <p:cNvPr id="218" name="Graphic 217" descr="Database with solid fill">
              <a:extLst>
                <a:ext uri="{FF2B5EF4-FFF2-40B4-BE49-F238E27FC236}">
                  <a16:creationId xmlns:a16="http://schemas.microsoft.com/office/drawing/2014/main" id="{7272805F-75AD-43E0-8439-396784E555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0603" y="5386668"/>
              <a:ext cx="449249" cy="449249"/>
            </a:xfrm>
            <a:prstGeom prst="rect">
              <a:avLst/>
            </a:prstGeom>
          </p:spPr>
        </p:pic>
        <p:pic>
          <p:nvPicPr>
            <p:cNvPr id="225" name="Graphic 224" descr="Database with solid fill">
              <a:extLst>
                <a:ext uri="{FF2B5EF4-FFF2-40B4-BE49-F238E27FC236}">
                  <a16:creationId xmlns:a16="http://schemas.microsoft.com/office/drawing/2014/main" id="{88FDB552-C0E9-47CF-9892-AE83833DA62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76878" y="5386668"/>
              <a:ext cx="449249" cy="449249"/>
            </a:xfrm>
            <a:prstGeom prst="rect">
              <a:avLst/>
            </a:prstGeom>
          </p:spPr>
        </p:pic>
        <p:pic>
          <p:nvPicPr>
            <p:cNvPr id="232" name="Graphic 231" descr="Database with solid fill">
              <a:extLst>
                <a:ext uri="{FF2B5EF4-FFF2-40B4-BE49-F238E27FC236}">
                  <a16:creationId xmlns:a16="http://schemas.microsoft.com/office/drawing/2014/main" id="{A2A2C4D9-6BAF-4ACE-BE9E-B10510282B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33153" y="5386668"/>
              <a:ext cx="449249" cy="449249"/>
            </a:xfrm>
            <a:prstGeom prst="rect">
              <a:avLst/>
            </a:prstGeom>
          </p:spPr>
        </p:pic>
        <p:pic>
          <p:nvPicPr>
            <p:cNvPr id="239" name="Graphic 238" descr="Database with solid fill">
              <a:extLst>
                <a:ext uri="{FF2B5EF4-FFF2-40B4-BE49-F238E27FC236}">
                  <a16:creationId xmlns:a16="http://schemas.microsoft.com/office/drawing/2014/main" id="{974E1B13-87F7-4A19-997B-A85AC15D60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89426" y="5386668"/>
              <a:ext cx="449249" cy="449249"/>
            </a:xfrm>
            <a:prstGeom prst="rect">
              <a:avLst/>
            </a:prstGeom>
          </p:spPr>
        </p:pic>
      </p:grpSp>
      <p:pic>
        <p:nvPicPr>
          <p:cNvPr id="245" name="Picture 244">
            <a:extLst>
              <a:ext uri="{FF2B5EF4-FFF2-40B4-BE49-F238E27FC236}">
                <a16:creationId xmlns:a16="http://schemas.microsoft.com/office/drawing/2014/main" id="{87501329-E823-4B0A-9902-FA8FCE4505F8}"/>
              </a:ext>
              <a:ext uri="{C183D7F6-B498-43B3-948B-1728B52AA6E4}">
                <adec:decorative xmlns:adec="http://schemas.microsoft.com/office/drawing/2017/decorative" val="1"/>
              </a:ext>
            </a:extLst>
          </p:cNvPr>
          <p:cNvPicPr>
            <a:picLocks noChangeAspect="1"/>
          </p:cNvPicPr>
          <p:nvPr/>
        </p:nvPicPr>
        <p:blipFill rotWithShape="1">
          <a:blip r:embed="rId11">
            <a:clrChange>
              <a:clrFrom>
                <a:srgbClr val="FFFFFF"/>
              </a:clrFrom>
              <a:clrTo>
                <a:srgbClr val="FFFFFF">
                  <a:alpha val="0"/>
                </a:srgbClr>
              </a:clrTo>
            </a:clrChange>
          </a:blip>
          <a:srcRect b="28601"/>
          <a:stretch/>
        </p:blipFill>
        <p:spPr>
          <a:xfrm>
            <a:off x="3024284" y="1986220"/>
            <a:ext cx="504237" cy="338917"/>
          </a:xfrm>
          <a:prstGeom prst="rect">
            <a:avLst/>
          </a:prstGeom>
        </p:spPr>
      </p:pic>
      <p:pic>
        <p:nvPicPr>
          <p:cNvPr id="250" name="Picture 2">
            <a:extLst>
              <a:ext uri="{FF2B5EF4-FFF2-40B4-BE49-F238E27FC236}">
                <a16:creationId xmlns:a16="http://schemas.microsoft.com/office/drawing/2014/main" id="{6738B97E-F5AF-450C-A791-9DE9CA4E68F0}"/>
              </a:ext>
              <a:ext uri="{C183D7F6-B498-43B3-948B-1728B52AA6E4}">
                <adec:decorative xmlns:adec="http://schemas.microsoft.com/office/drawing/2017/decorative" val="1"/>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9544" y="3052939"/>
            <a:ext cx="663916" cy="331958"/>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4">
            <a:extLst>
              <a:ext uri="{FF2B5EF4-FFF2-40B4-BE49-F238E27FC236}">
                <a16:creationId xmlns:a16="http://schemas.microsoft.com/office/drawing/2014/main" id="{EBE2905B-DD5E-4E07-A68B-AA177E0B00B0}"/>
              </a:ext>
              <a:ext uri="{C183D7F6-B498-43B3-948B-1728B52AA6E4}">
                <adec:decorative xmlns:adec="http://schemas.microsoft.com/office/drawing/2017/decorative" val="1"/>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25819" y="3048168"/>
            <a:ext cx="663916" cy="341502"/>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6">
            <a:extLst>
              <a:ext uri="{FF2B5EF4-FFF2-40B4-BE49-F238E27FC236}">
                <a16:creationId xmlns:a16="http://schemas.microsoft.com/office/drawing/2014/main" id="{2D9DAFED-5C1A-4F24-9B8F-489420AE4092}"/>
              </a:ext>
              <a:ext uri="{C183D7F6-B498-43B3-948B-1728B52AA6E4}">
                <adec:decorative xmlns:adec="http://schemas.microsoft.com/office/drawing/2017/decorative" val="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2154" y="3012320"/>
            <a:ext cx="823794" cy="413196"/>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A31334B1-9A46-5AC7-9C3A-2E78459A91EA}"/>
              </a:ext>
              <a:ext uri="{C183D7F6-B498-43B3-948B-1728B52AA6E4}">
                <adec:decorative xmlns:adec="http://schemas.microsoft.com/office/drawing/2017/decorative" val="1"/>
              </a:ext>
            </a:extLst>
          </p:cNvPr>
          <p:cNvGrpSpPr/>
          <p:nvPr/>
        </p:nvGrpSpPr>
        <p:grpSpPr>
          <a:xfrm>
            <a:off x="3133186" y="5041140"/>
            <a:ext cx="7824082" cy="270612"/>
            <a:chOff x="3133186" y="5041140"/>
            <a:chExt cx="7824082" cy="270612"/>
          </a:xfrm>
          <a:solidFill>
            <a:srgbClr val="8EE972"/>
          </a:solidFill>
        </p:grpSpPr>
        <p:sp>
          <p:nvSpPr>
            <p:cNvPr id="161" name="Arrow: Right 160">
              <a:extLst>
                <a:ext uri="{FF2B5EF4-FFF2-40B4-BE49-F238E27FC236}">
                  <a16:creationId xmlns:a16="http://schemas.microsoft.com/office/drawing/2014/main" id="{7FD900F6-7E82-413E-BAF9-326997BE82EA}"/>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CE26B449-3D54-132F-0AA1-5D87B0FAE1DE}"/>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405F9655-42A0-0038-8087-A41B49BA7FE3}"/>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FE2EE90-F88A-1BE0-A64C-D6A249E69F46}"/>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3" name="Arrow: Right 32">
              <a:extLst>
                <a:ext uri="{FF2B5EF4-FFF2-40B4-BE49-F238E27FC236}">
                  <a16:creationId xmlns:a16="http://schemas.microsoft.com/office/drawing/2014/main" id="{92DA7900-8AEF-4DE1-2584-5529F549CAD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4" name="Arrow: Right 33">
              <a:extLst>
                <a:ext uri="{FF2B5EF4-FFF2-40B4-BE49-F238E27FC236}">
                  <a16:creationId xmlns:a16="http://schemas.microsoft.com/office/drawing/2014/main" id="{0B97BAAF-A3A0-4903-9955-707021BB35E9}"/>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sp>
          <p:nvSpPr>
            <p:cNvPr id="35" name="Arrow: Right 34">
              <a:extLst>
                <a:ext uri="{FF2B5EF4-FFF2-40B4-BE49-F238E27FC236}">
                  <a16:creationId xmlns:a16="http://schemas.microsoft.com/office/drawing/2014/main" id="{8B748886-ABF1-2AE9-C3E5-6AAF7055261F}"/>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8EE972"/>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9D40E7A1-C4F9-E77D-17A2-17D180F18D53}"/>
              </a:ext>
              <a:ext uri="{C183D7F6-B498-43B3-948B-1728B52AA6E4}">
                <adec:decorative xmlns:adec="http://schemas.microsoft.com/office/drawing/2017/decorative" val="1"/>
              </a:ext>
            </a:extLst>
          </p:cNvPr>
          <p:cNvGrpSpPr/>
          <p:nvPr/>
        </p:nvGrpSpPr>
        <p:grpSpPr>
          <a:xfrm>
            <a:off x="3133186" y="3888615"/>
            <a:ext cx="7824082" cy="270612"/>
            <a:chOff x="3133186" y="5041140"/>
            <a:chExt cx="7824082" cy="270612"/>
          </a:xfrm>
          <a:solidFill>
            <a:srgbClr val="8EE972"/>
          </a:solidFill>
        </p:grpSpPr>
        <p:sp>
          <p:nvSpPr>
            <p:cNvPr id="38" name="Arrow: Right 37">
              <a:extLst>
                <a:ext uri="{FF2B5EF4-FFF2-40B4-BE49-F238E27FC236}">
                  <a16:creationId xmlns:a16="http://schemas.microsoft.com/office/drawing/2014/main" id="{A1C97A8D-A44F-6885-C2C6-D8A48F7A21E1}"/>
                </a:ext>
              </a:extLst>
            </p:cNvPr>
            <p:cNvSpPr/>
            <p:nvPr/>
          </p:nvSpPr>
          <p:spPr>
            <a:xfrm rot="16200000">
              <a:off x="314109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Arrow: Right 38">
              <a:extLst>
                <a:ext uri="{FF2B5EF4-FFF2-40B4-BE49-F238E27FC236}">
                  <a16:creationId xmlns:a16="http://schemas.microsoft.com/office/drawing/2014/main" id="{400EEDAB-9D78-4827-A3EA-984A4ACFF637}"/>
                </a:ext>
              </a:extLst>
            </p:cNvPr>
            <p:cNvSpPr/>
            <p:nvPr/>
          </p:nvSpPr>
          <p:spPr>
            <a:xfrm rot="16200000">
              <a:off x="439737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Arrow: Right 39">
              <a:extLst>
                <a:ext uri="{FF2B5EF4-FFF2-40B4-BE49-F238E27FC236}">
                  <a16:creationId xmlns:a16="http://schemas.microsoft.com/office/drawing/2014/main" id="{27569948-BB62-B38B-010F-14C19DE35FD1}"/>
                </a:ext>
              </a:extLst>
            </p:cNvPr>
            <p:cNvSpPr/>
            <p:nvPr/>
          </p:nvSpPr>
          <p:spPr>
            <a:xfrm rot="16200000">
              <a:off x="5653647"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Arrow: Right 40">
              <a:extLst>
                <a:ext uri="{FF2B5EF4-FFF2-40B4-BE49-F238E27FC236}">
                  <a16:creationId xmlns:a16="http://schemas.microsoft.com/office/drawing/2014/main" id="{0D11F644-8B2E-B4DF-DA71-4C57834FE5F3}"/>
                </a:ext>
              </a:extLst>
            </p:cNvPr>
            <p:cNvSpPr/>
            <p:nvPr/>
          </p:nvSpPr>
          <p:spPr>
            <a:xfrm rot="16200000">
              <a:off x="6909922" y="5033229"/>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Arrow: Right 41">
              <a:extLst>
                <a:ext uri="{FF2B5EF4-FFF2-40B4-BE49-F238E27FC236}">
                  <a16:creationId xmlns:a16="http://schemas.microsoft.com/office/drawing/2014/main" id="{0A13A13E-14F5-FF22-65FC-1EF26B7B3B62}"/>
                </a:ext>
              </a:extLst>
            </p:cNvPr>
            <p:cNvSpPr/>
            <p:nvPr/>
          </p:nvSpPr>
          <p:spPr>
            <a:xfrm rot="16200000">
              <a:off x="8166197"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Arrow: Right 42">
              <a:extLst>
                <a:ext uri="{FF2B5EF4-FFF2-40B4-BE49-F238E27FC236}">
                  <a16:creationId xmlns:a16="http://schemas.microsoft.com/office/drawing/2014/main" id="{71A5F61F-30FD-4885-DCC1-4A4D54B1E8B5}"/>
                </a:ext>
              </a:extLst>
            </p:cNvPr>
            <p:cNvSpPr/>
            <p:nvPr/>
          </p:nvSpPr>
          <p:spPr>
            <a:xfrm rot="16200000">
              <a:off x="10678745"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Arrow: Right 43">
              <a:extLst>
                <a:ext uri="{FF2B5EF4-FFF2-40B4-BE49-F238E27FC236}">
                  <a16:creationId xmlns:a16="http://schemas.microsoft.com/office/drawing/2014/main" id="{C3B9141B-E3E3-980C-A21A-643EF32E6ECE}"/>
                </a:ext>
              </a:extLst>
            </p:cNvPr>
            <p:cNvSpPr/>
            <p:nvPr/>
          </p:nvSpPr>
          <p:spPr>
            <a:xfrm rot="16200000">
              <a:off x="9422472" y="5033230"/>
              <a:ext cx="270611" cy="286434"/>
            </a:xfrm>
            <a:prstGeom prst="rightArrow">
              <a:avLst/>
            </a:prstGeom>
            <a:grpFill/>
            <a:ln w="6350" cap="flat" cmpd="sng" algn="ctr">
              <a:solidFill>
                <a:srgbClr val="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 name="Title 5">
            <a:extLst>
              <a:ext uri="{FF2B5EF4-FFF2-40B4-BE49-F238E27FC236}">
                <a16:creationId xmlns:a16="http://schemas.microsoft.com/office/drawing/2014/main" id="{6AEA5807-C184-92AA-C142-C8BE3C165A19}"/>
              </a:ext>
            </a:extLst>
          </p:cNvPr>
          <p:cNvSpPr>
            <a:spLocks noGrp="1"/>
          </p:cNvSpPr>
          <p:nvPr>
            <p:ph type="title"/>
          </p:nvPr>
        </p:nvSpPr>
        <p:spPr>
          <a:xfrm>
            <a:off x="588263" y="457200"/>
            <a:ext cx="11018520" cy="861774"/>
          </a:xfrm>
        </p:spPr>
        <p:txBody>
          <a:bodyPr/>
          <a:lstStyle/>
          <a:p>
            <a:r>
              <a:rPr lang="en-US" dirty="0"/>
              <a:t>Traditional model development</a:t>
            </a:r>
            <a:br>
              <a:rPr lang="en-US" dirty="0"/>
            </a:br>
            <a:r>
              <a:rPr lang="en-US" sz="2400" dirty="0">
                <a:solidFill>
                  <a:srgbClr val="49C5B1"/>
                </a:solidFill>
                <a:latin typeface="+mn-lt"/>
              </a:rPr>
              <a:t>High cost and slow deployment—each service is trained disjointly</a:t>
            </a:r>
            <a:endParaRPr lang="en-US" dirty="0">
              <a:solidFill>
                <a:srgbClr val="49C5B1"/>
              </a:solidFill>
              <a:latin typeface="+mn-lt"/>
            </a:endParaRPr>
          </a:p>
        </p:txBody>
      </p:sp>
      <p:sp>
        <p:nvSpPr>
          <p:cNvPr id="242" name="Rectangle 241">
            <a:extLst>
              <a:ext uri="{FF2B5EF4-FFF2-40B4-BE49-F238E27FC236}">
                <a16:creationId xmlns:a16="http://schemas.microsoft.com/office/drawing/2014/main" id="{AD61C16D-B503-4FC1-AEE6-55A59624A984}"/>
              </a:ext>
            </a:extLst>
          </p:cNvPr>
          <p:cNvSpPr/>
          <p:nvPr/>
        </p:nvSpPr>
        <p:spPr>
          <a:xfrm>
            <a:off x="588263" y="250500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DEPLOYMENTS</a:t>
            </a:r>
          </a:p>
        </p:txBody>
      </p:sp>
      <p:sp>
        <p:nvSpPr>
          <p:cNvPr id="183" name="TextBox 182">
            <a:extLst>
              <a:ext uri="{FF2B5EF4-FFF2-40B4-BE49-F238E27FC236}">
                <a16:creationId xmlns:a16="http://schemas.microsoft.com/office/drawing/2014/main" id="{B4149608-9D60-4C33-8688-1B1F88DEBD92}"/>
              </a:ext>
            </a:extLst>
          </p:cNvPr>
          <p:cNvSpPr txBox="1"/>
          <p:nvPr/>
        </p:nvSpPr>
        <p:spPr>
          <a:xfrm>
            <a:off x="2476302"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Tagging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6" name="Picture 15" descr="Microsoft Dynamics 365">
            <a:extLst>
              <a:ext uri="{FF2B5EF4-FFF2-40B4-BE49-F238E27FC236}">
                <a16:creationId xmlns:a16="http://schemas.microsoft.com/office/drawing/2014/main" id="{29A6722B-C7C9-183F-15F1-D113C31C4B0B}"/>
              </a:ext>
            </a:extLst>
          </p:cNvPr>
          <p:cNvPicPr>
            <a:picLocks noChangeAspect="1"/>
          </p:cNvPicPr>
          <p:nvPr/>
        </p:nvPicPr>
        <p:blipFill rotWithShape="1">
          <a:blip r:embed="rId15"/>
          <a:srcRect l="10157" t="23083" r="10946" b="23075"/>
          <a:stretch/>
        </p:blipFill>
        <p:spPr>
          <a:xfrm>
            <a:off x="5224838" y="1986220"/>
            <a:ext cx="1129155" cy="338917"/>
          </a:xfrm>
          <a:prstGeom prst="rect">
            <a:avLst/>
          </a:prstGeom>
        </p:spPr>
      </p:pic>
      <p:sp>
        <p:nvSpPr>
          <p:cNvPr id="185" name="TextBox 184">
            <a:extLst>
              <a:ext uri="{FF2B5EF4-FFF2-40B4-BE49-F238E27FC236}">
                <a16:creationId xmlns:a16="http://schemas.microsoft.com/office/drawing/2014/main" id="{AED94D31-F658-4F4A-AE13-2DB1932EFE4A}"/>
              </a:ext>
            </a:extLst>
          </p:cNvPr>
          <p:cNvSpPr txBox="1"/>
          <p:nvPr/>
        </p:nvSpPr>
        <p:spPr>
          <a:xfrm>
            <a:off x="5048490" y="2415031"/>
            <a:ext cx="148185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Analysis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5" name="Picture 14" descr="Word">
            <a:extLst>
              <a:ext uri="{FF2B5EF4-FFF2-40B4-BE49-F238E27FC236}">
                <a16:creationId xmlns:a16="http://schemas.microsoft.com/office/drawing/2014/main" id="{6D40A398-FBCF-6ABD-54B9-2662BED05AD1}"/>
              </a:ext>
            </a:extLst>
          </p:cNvPr>
          <p:cNvPicPr>
            <a:picLocks noChangeAspect="1"/>
          </p:cNvPicPr>
          <p:nvPr/>
        </p:nvPicPr>
        <p:blipFill rotWithShape="1">
          <a:blip r:embed="rId16"/>
          <a:srcRect l="21842" t="25181" r="20937" b="23372"/>
          <a:stretch/>
        </p:blipFill>
        <p:spPr>
          <a:xfrm>
            <a:off x="7557976" y="2018518"/>
            <a:ext cx="305106" cy="274320"/>
          </a:xfrm>
          <a:prstGeom prst="rect">
            <a:avLst/>
          </a:prstGeom>
        </p:spPr>
      </p:pic>
      <p:pic>
        <p:nvPicPr>
          <p:cNvPr id="9" name="Picture 8" descr="Excel">
            <a:extLst>
              <a:ext uri="{FF2B5EF4-FFF2-40B4-BE49-F238E27FC236}">
                <a16:creationId xmlns:a16="http://schemas.microsoft.com/office/drawing/2014/main" id="{A22866A5-506C-C3A8-36C5-0D5380527CA9}"/>
              </a:ext>
            </a:extLst>
          </p:cNvPr>
          <p:cNvPicPr>
            <a:picLocks noChangeAspect="1"/>
          </p:cNvPicPr>
          <p:nvPr/>
        </p:nvPicPr>
        <p:blipFill rotWithShape="1">
          <a:blip r:embed="rId17"/>
          <a:srcRect l="21024" t="24285" r="22194" b="21859"/>
          <a:stretch/>
        </p:blipFill>
        <p:spPr>
          <a:xfrm>
            <a:off x="7952342" y="2018518"/>
            <a:ext cx="289227" cy="274320"/>
          </a:xfrm>
          <a:prstGeom prst="rect">
            <a:avLst/>
          </a:prstGeom>
        </p:spPr>
      </p:pic>
      <p:pic>
        <p:nvPicPr>
          <p:cNvPr id="11" name="Picture 10" descr="Outlook">
            <a:extLst>
              <a:ext uri="{FF2B5EF4-FFF2-40B4-BE49-F238E27FC236}">
                <a16:creationId xmlns:a16="http://schemas.microsoft.com/office/drawing/2014/main" id="{62968D6B-E16B-95BD-C14F-CA655EE71450}"/>
              </a:ext>
            </a:extLst>
          </p:cNvPr>
          <p:cNvPicPr>
            <a:picLocks noChangeAspect="1"/>
          </p:cNvPicPr>
          <p:nvPr/>
        </p:nvPicPr>
        <p:blipFill rotWithShape="1">
          <a:blip r:embed="rId18"/>
          <a:srcRect l="23906" t="26059" r="22090" b="24821"/>
          <a:stretch/>
        </p:blipFill>
        <p:spPr>
          <a:xfrm>
            <a:off x="8330829" y="2018518"/>
            <a:ext cx="301590" cy="274320"/>
          </a:xfrm>
          <a:prstGeom prst="rect">
            <a:avLst/>
          </a:prstGeom>
        </p:spPr>
      </p:pic>
      <p:pic>
        <p:nvPicPr>
          <p:cNvPr id="14" name="Picture 13" descr="PowerPoint">
            <a:extLst>
              <a:ext uri="{FF2B5EF4-FFF2-40B4-BE49-F238E27FC236}">
                <a16:creationId xmlns:a16="http://schemas.microsoft.com/office/drawing/2014/main" id="{FEA475AF-E5AF-9C23-64E9-B7847DF16CD0}"/>
              </a:ext>
            </a:extLst>
          </p:cNvPr>
          <p:cNvPicPr>
            <a:picLocks noChangeAspect="1"/>
          </p:cNvPicPr>
          <p:nvPr/>
        </p:nvPicPr>
        <p:blipFill rotWithShape="1">
          <a:blip r:embed="rId19"/>
          <a:srcRect l="20478" t="24657" r="23585" b="23759"/>
          <a:stretch/>
        </p:blipFill>
        <p:spPr>
          <a:xfrm>
            <a:off x="8721679" y="2018518"/>
            <a:ext cx="297474" cy="274320"/>
          </a:xfrm>
          <a:prstGeom prst="rect">
            <a:avLst/>
          </a:prstGeom>
        </p:spPr>
      </p:pic>
      <p:sp>
        <p:nvSpPr>
          <p:cNvPr id="186" name="TextBox 185">
            <a:extLst>
              <a:ext uri="{FF2B5EF4-FFF2-40B4-BE49-F238E27FC236}">
                <a16:creationId xmlns:a16="http://schemas.microsoft.com/office/drawing/2014/main" id="{A8C40B6E-7131-4390-92FF-9AD8542E11E6}"/>
              </a:ext>
            </a:extLst>
          </p:cNvPr>
          <p:cNvSpPr txBox="1"/>
          <p:nvPr/>
        </p:nvSpPr>
        <p:spPr>
          <a:xfrm>
            <a:off x="7745444" y="2415031"/>
            <a:ext cx="111088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Accessibility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Services</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0" name="Picture 9" descr="Teams">
            <a:extLst>
              <a:ext uri="{FF2B5EF4-FFF2-40B4-BE49-F238E27FC236}">
                <a16:creationId xmlns:a16="http://schemas.microsoft.com/office/drawing/2014/main" id="{6B507CB0-5634-D160-84F5-18E0B42639DB}"/>
              </a:ext>
            </a:extLst>
          </p:cNvPr>
          <p:cNvPicPr>
            <a:picLocks noChangeAspect="1"/>
          </p:cNvPicPr>
          <p:nvPr/>
        </p:nvPicPr>
        <p:blipFill rotWithShape="1">
          <a:blip r:embed="rId20"/>
          <a:srcRect l="22431" t="24687" r="20458" b="24504"/>
          <a:stretch/>
        </p:blipFill>
        <p:spPr>
          <a:xfrm>
            <a:off x="9403604" y="2018518"/>
            <a:ext cx="308346" cy="274320"/>
          </a:xfrm>
          <a:prstGeom prst="rect">
            <a:avLst/>
          </a:prstGeom>
        </p:spPr>
      </p:pic>
      <p:sp>
        <p:nvSpPr>
          <p:cNvPr id="187" name="TextBox 186">
            <a:extLst>
              <a:ext uri="{FF2B5EF4-FFF2-40B4-BE49-F238E27FC236}">
                <a16:creationId xmlns:a16="http://schemas.microsoft.com/office/drawing/2014/main" id="{7EA03DA1-4CF0-49DB-9451-EB8E89F3ACFC}"/>
              </a:ext>
            </a:extLst>
          </p:cNvPr>
          <p:cNvSpPr txBox="1"/>
          <p:nvPr/>
        </p:nvSpPr>
        <p:spPr>
          <a:xfrm>
            <a:off x="9066401" y="2415031"/>
            <a:ext cx="982752"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Spatial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Presenter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pic>
        <p:nvPicPr>
          <p:cNvPr id="18" name="Picture 17" descr="Bing">
            <a:extLst>
              <a:ext uri="{FF2B5EF4-FFF2-40B4-BE49-F238E27FC236}">
                <a16:creationId xmlns:a16="http://schemas.microsoft.com/office/drawing/2014/main" id="{9244C462-55A2-3D1A-6165-0EA3972E64A3}"/>
              </a:ext>
            </a:extLst>
          </p:cNvPr>
          <p:cNvPicPr>
            <a:picLocks noChangeAspect="1"/>
          </p:cNvPicPr>
          <p:nvPr/>
        </p:nvPicPr>
        <p:blipFill rotWithShape="1">
          <a:blip r:embed="rId21"/>
          <a:srcRect r="71458"/>
          <a:stretch/>
        </p:blipFill>
        <p:spPr>
          <a:xfrm>
            <a:off x="10519716" y="2018518"/>
            <a:ext cx="194802" cy="274320"/>
          </a:xfrm>
          <a:prstGeom prst="rect">
            <a:avLst/>
          </a:prstGeom>
        </p:spPr>
      </p:pic>
      <p:pic>
        <p:nvPicPr>
          <p:cNvPr id="21" name="Picture 20" descr="Microsoft Advertising">
            <a:extLst>
              <a:ext uri="{FF2B5EF4-FFF2-40B4-BE49-F238E27FC236}">
                <a16:creationId xmlns:a16="http://schemas.microsoft.com/office/drawing/2014/main" id="{803EACB7-8570-0A2E-6AAB-819F513E4982}"/>
              </a:ext>
            </a:extLst>
          </p:cNvPr>
          <p:cNvPicPr>
            <a:picLocks noChangeAspect="1"/>
          </p:cNvPicPr>
          <p:nvPr/>
        </p:nvPicPr>
        <p:blipFill>
          <a:blip r:embed="rId22"/>
          <a:stretch>
            <a:fillRect/>
          </a:stretch>
        </p:blipFill>
        <p:spPr>
          <a:xfrm>
            <a:off x="10834064" y="2018518"/>
            <a:ext cx="274320" cy="274320"/>
          </a:xfrm>
          <a:prstGeom prst="rect">
            <a:avLst/>
          </a:prstGeom>
        </p:spPr>
      </p:pic>
      <p:sp>
        <p:nvSpPr>
          <p:cNvPr id="188" name="TextBox 187">
            <a:extLst>
              <a:ext uri="{FF2B5EF4-FFF2-40B4-BE49-F238E27FC236}">
                <a16:creationId xmlns:a16="http://schemas.microsoft.com/office/drawing/2014/main" id="{8CB710A3-4E4C-4D78-84C2-1627224E6D42}"/>
              </a:ext>
            </a:extLst>
          </p:cNvPr>
          <p:cNvSpPr txBox="1"/>
          <p:nvPr/>
        </p:nvSpPr>
        <p:spPr>
          <a:xfrm>
            <a:off x="10013950" y="2415031"/>
            <a:ext cx="1600200" cy="356572"/>
          </a:xfrm>
          <a:prstGeom prst="rect">
            <a:avLst/>
          </a:prstGeom>
          <a:noFill/>
          <a:ln>
            <a:noFill/>
          </a:ln>
        </p:spPr>
        <p:txBody>
          <a:bodyPr wrap="square" lIns="91440" tIns="91440" rIns="91440" bIns="91440" rtlCol="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Azure Search, </a:t>
            </a:r>
            <a:b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br>
            <a:r>
              <a:rPr kumimoji="0" lang="en-US" sz="1100" b="1" i="0" u="none" strike="noStrike" kern="0" cap="none" spc="0" normalizeH="0" baseline="0" noProof="0">
                <a:ln>
                  <a:noFill/>
                </a:ln>
                <a:solidFill>
                  <a:prstClr val="white"/>
                </a:solidFill>
                <a:effectLst/>
                <a:uLnTx/>
                <a:uFillTx/>
                <a:latin typeface="Segoe UI Semibold"/>
                <a:ea typeface="Segoe UI" pitchFamily="34" charset="0"/>
                <a:cs typeface="Segoe UI" pitchFamily="34" charset="0"/>
              </a:rPr>
              <a:t>Video Indexer</a:t>
            </a:r>
            <a:endParaRPr kumimoji="0" lang="en-US" sz="1050" b="1" i="0" u="none" strike="noStrike" kern="0" cap="none" spc="0" normalizeH="0" baseline="0" noProof="0">
              <a:ln>
                <a:noFill/>
              </a:ln>
              <a:solidFill>
                <a:prstClr val="white"/>
              </a:solidFill>
              <a:effectLst/>
              <a:uLnTx/>
              <a:uFillTx/>
              <a:latin typeface="Segoe UI Semibold"/>
              <a:ea typeface="+mn-ea"/>
              <a:cs typeface="+mn-cs"/>
            </a:endParaRPr>
          </a:p>
        </p:txBody>
      </p:sp>
      <p:sp>
        <p:nvSpPr>
          <p:cNvPr id="241" name="Rectangle 240">
            <a:extLst>
              <a:ext uri="{FF2B5EF4-FFF2-40B4-BE49-F238E27FC236}">
                <a16:creationId xmlns:a16="http://schemas.microsoft.com/office/drawing/2014/main" id="{C02C4417-ED06-477B-8810-57E315B1ABB3}"/>
              </a:ext>
            </a:extLst>
          </p:cNvPr>
          <p:cNvSpPr/>
          <p:nvPr/>
        </p:nvSpPr>
        <p:spPr>
          <a:xfrm>
            <a:off x="588263" y="3642863"/>
            <a:ext cx="1828800" cy="276999"/>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Semibold"/>
                <a:ea typeface="+mn-ea"/>
                <a:cs typeface="+mn-cs"/>
              </a:rPr>
              <a:t>TASKS</a:t>
            </a:r>
          </a:p>
        </p:txBody>
      </p:sp>
      <p:sp>
        <p:nvSpPr>
          <p:cNvPr id="165" name="TextBox 164">
            <a:extLst>
              <a:ext uri="{FF2B5EF4-FFF2-40B4-BE49-F238E27FC236}">
                <a16:creationId xmlns:a16="http://schemas.microsoft.com/office/drawing/2014/main" id="{1D3BA935-D7AD-4799-9263-25EB08E2CCA6}"/>
              </a:ext>
            </a:extLst>
          </p:cNvPr>
          <p:cNvSpPr txBox="1"/>
          <p:nvPr/>
        </p:nvSpPr>
        <p:spPr>
          <a:xfrm>
            <a:off x="26833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Classification</a:t>
            </a:r>
          </a:p>
        </p:txBody>
      </p:sp>
      <p:sp>
        <p:nvSpPr>
          <p:cNvPr id="194" name="TextBox 193">
            <a:extLst>
              <a:ext uri="{FF2B5EF4-FFF2-40B4-BE49-F238E27FC236}">
                <a16:creationId xmlns:a16="http://schemas.microsoft.com/office/drawing/2014/main" id="{1B27A848-D0F8-466F-91EF-D696C5E7A827}"/>
              </a:ext>
            </a:extLst>
          </p:cNvPr>
          <p:cNvSpPr txBox="1"/>
          <p:nvPr/>
        </p:nvSpPr>
        <p:spPr>
          <a:xfrm>
            <a:off x="39395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Object Detection</a:t>
            </a:r>
          </a:p>
        </p:txBody>
      </p:sp>
      <p:sp>
        <p:nvSpPr>
          <p:cNvPr id="177" name="TextBox 176">
            <a:extLst>
              <a:ext uri="{FF2B5EF4-FFF2-40B4-BE49-F238E27FC236}">
                <a16:creationId xmlns:a16="http://schemas.microsoft.com/office/drawing/2014/main" id="{244AEC69-9E8F-44E0-BC54-63A10C926AF2}"/>
              </a:ext>
            </a:extLst>
          </p:cNvPr>
          <p:cNvSpPr txBox="1"/>
          <p:nvPr/>
        </p:nvSpPr>
        <p:spPr>
          <a:xfrm>
            <a:off x="519586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Object Tracking</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71" name="TextBox 170">
            <a:extLst>
              <a:ext uri="{FF2B5EF4-FFF2-40B4-BE49-F238E27FC236}">
                <a16:creationId xmlns:a16="http://schemas.microsoft.com/office/drawing/2014/main" id="{FA7C0591-9875-44E8-BB53-EF207A751077}"/>
              </a:ext>
            </a:extLst>
          </p:cNvPr>
          <p:cNvSpPr txBox="1"/>
          <p:nvPr/>
        </p:nvSpPr>
        <p:spPr>
          <a:xfrm>
            <a:off x="6452137" y="3495859"/>
            <a:ext cx="11861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Action Recognition</a:t>
            </a:r>
          </a:p>
        </p:txBody>
      </p:sp>
      <p:sp>
        <p:nvSpPr>
          <p:cNvPr id="169" name="TextBox 168">
            <a:extLst>
              <a:ext uri="{FF2B5EF4-FFF2-40B4-BE49-F238E27FC236}">
                <a16:creationId xmlns:a16="http://schemas.microsoft.com/office/drawing/2014/main" id="{719E508D-3C29-4617-88A0-DAE457E0A292}"/>
              </a:ext>
            </a:extLst>
          </p:cNvPr>
          <p:cNvSpPr txBox="1"/>
          <p:nvPr/>
        </p:nvSpPr>
        <p:spPr>
          <a:xfrm>
            <a:off x="7708412"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Entities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8" name="TextBox 167">
            <a:extLst>
              <a:ext uri="{FF2B5EF4-FFF2-40B4-BE49-F238E27FC236}">
                <a16:creationId xmlns:a16="http://schemas.microsoft.com/office/drawing/2014/main" id="{3F8EE6AD-E090-4040-AAC3-5BFB673CED05}"/>
              </a:ext>
            </a:extLst>
          </p:cNvPr>
          <p:cNvSpPr txBox="1">
            <a:spLocks noChangeAspect="1"/>
          </p:cNvSpPr>
          <p:nvPr/>
        </p:nvSpPr>
        <p:spPr>
          <a:xfrm>
            <a:off x="8964687"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white"/>
                </a:solidFill>
                <a:effectLst/>
                <a:uLnTx/>
                <a:uFillTx/>
                <a:latin typeface="Segoe UI"/>
                <a:ea typeface="等线" panose="02010600030101010101" pitchFamily="2" charset="-122"/>
                <a:cs typeface="Arial" panose="020B0604020202020204" pitchFamily="34" charset="0"/>
              </a:rPr>
              <a:t>Topics</a:t>
            </a:r>
            <a:endPar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endParaRPr>
          </a:p>
        </p:txBody>
      </p:sp>
      <p:sp>
        <p:nvSpPr>
          <p:cNvPr id="167" name="TextBox 166">
            <a:extLst>
              <a:ext uri="{FF2B5EF4-FFF2-40B4-BE49-F238E27FC236}">
                <a16:creationId xmlns:a16="http://schemas.microsoft.com/office/drawing/2014/main" id="{8DCBDD89-FC60-491B-AD28-6957483DF9E5}"/>
              </a:ext>
            </a:extLst>
          </p:cNvPr>
          <p:cNvSpPr txBox="1"/>
          <p:nvPr/>
        </p:nvSpPr>
        <p:spPr>
          <a:xfrm>
            <a:off x="10220960" y="3495859"/>
            <a:ext cx="1186180"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Arial" panose="020B0604020202020204" pitchFamily="34" charset="0"/>
              </a:rPr>
              <a:t>Sentiments</a:t>
            </a:r>
          </a:p>
        </p:txBody>
      </p:sp>
      <p:sp>
        <p:nvSpPr>
          <p:cNvPr id="155" name="Rectangle 154">
            <a:extLst>
              <a:ext uri="{FF2B5EF4-FFF2-40B4-BE49-F238E27FC236}">
                <a16:creationId xmlns:a16="http://schemas.microsoft.com/office/drawing/2014/main" id="{6B6CEDD6-6957-42A8-9BFF-F5ED8486DCD5}"/>
              </a:ext>
            </a:extLst>
          </p:cNvPr>
          <p:cNvSpPr/>
          <p:nvPr/>
        </p:nvSpPr>
        <p:spPr>
          <a:xfrm>
            <a:off x="588263" y="4625882"/>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INDIVIDUAL MODEL </a:t>
            </a:r>
            <a:br>
              <a:rPr kumimoji="0" lang="en-US" sz="1200" b="1" i="0" u="none" strike="noStrike" kern="0" cap="none" spc="0" normalizeH="0" baseline="0" noProof="0" dirty="0">
                <a:ln>
                  <a:noFill/>
                </a:ln>
                <a:solidFill>
                  <a:prstClr val="white"/>
                </a:solidFill>
                <a:effectLst/>
                <a:uLnTx/>
                <a:uFillTx/>
                <a:latin typeface="Segoe UI Semibold"/>
                <a:ea typeface="+mn-ea"/>
                <a:cs typeface="+mn-cs"/>
              </a:rPr>
            </a:br>
            <a:r>
              <a:rPr kumimoji="0" lang="en-US" sz="1200" b="1" i="0" u="none" strike="noStrike" kern="0" cap="none" spc="0" normalizeH="0" baseline="0" noProof="0" dirty="0">
                <a:ln>
                  <a:noFill/>
                </a:ln>
                <a:solidFill>
                  <a:srgbClr val="49C5B1"/>
                </a:solidFill>
                <a:effectLst/>
                <a:uLnTx/>
                <a:uFillTx/>
                <a:latin typeface="Segoe UI Semibold"/>
                <a:ea typeface="+mn-ea"/>
                <a:cs typeface="+mn-cs"/>
              </a:rPr>
              <a:t>(DISJOINTLY) </a:t>
            </a:r>
          </a:p>
        </p:txBody>
      </p:sp>
      <p:sp>
        <p:nvSpPr>
          <p:cNvPr id="162" name="Rectangle: Rounded Corners 161">
            <a:extLst>
              <a:ext uri="{FF2B5EF4-FFF2-40B4-BE49-F238E27FC236}">
                <a16:creationId xmlns:a16="http://schemas.microsoft.com/office/drawing/2014/main" id="{500E97E0-5955-4F07-8166-9AA32F655833}"/>
              </a:ext>
            </a:extLst>
          </p:cNvPr>
          <p:cNvSpPr/>
          <p:nvPr/>
        </p:nvSpPr>
        <p:spPr>
          <a:xfrm>
            <a:off x="2727762"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Classification Model</a:t>
            </a:r>
          </a:p>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201" name="Rectangle: Rounded Corners 200">
            <a:extLst>
              <a:ext uri="{FF2B5EF4-FFF2-40B4-BE49-F238E27FC236}">
                <a16:creationId xmlns:a16="http://schemas.microsoft.com/office/drawing/2014/main" id="{03652E7C-DDC5-4E66-8ADB-0EE5C4273588}"/>
              </a:ext>
            </a:extLst>
          </p:cNvPr>
          <p:cNvSpPr/>
          <p:nvPr/>
        </p:nvSpPr>
        <p:spPr>
          <a:xfrm>
            <a:off x="39840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Detection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08" name="Rectangle: Rounded Corners 207">
            <a:extLst>
              <a:ext uri="{FF2B5EF4-FFF2-40B4-BE49-F238E27FC236}">
                <a16:creationId xmlns:a16="http://schemas.microsoft.com/office/drawing/2014/main" id="{F9E94338-2F29-410A-96BA-59B6DEB82B0C}"/>
              </a:ext>
            </a:extLst>
          </p:cNvPr>
          <p:cNvSpPr/>
          <p:nvPr/>
        </p:nvSpPr>
        <p:spPr>
          <a:xfrm>
            <a:off x="5240775"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Tracking </a:t>
            </a:r>
            <a:b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15" name="Rectangle: Rounded Corners 214">
            <a:extLst>
              <a:ext uri="{FF2B5EF4-FFF2-40B4-BE49-F238E27FC236}">
                <a16:creationId xmlns:a16="http://schemas.microsoft.com/office/drawing/2014/main" id="{430A6ACA-9443-41FF-B776-AB36FE9B9567}"/>
              </a:ext>
            </a:extLst>
          </p:cNvPr>
          <p:cNvSpPr/>
          <p:nvPr/>
        </p:nvSpPr>
        <p:spPr>
          <a:xfrm>
            <a:off x="649658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Action </a:t>
            </a:r>
            <a:b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b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p>
        </p:txBody>
      </p:sp>
      <p:sp>
        <p:nvSpPr>
          <p:cNvPr id="222" name="Rectangle: Rounded Corners 221">
            <a:extLst>
              <a:ext uri="{FF2B5EF4-FFF2-40B4-BE49-F238E27FC236}">
                <a16:creationId xmlns:a16="http://schemas.microsoft.com/office/drawing/2014/main" id="{F8676B59-C8AC-4C79-A333-664F270CF082}"/>
              </a:ext>
            </a:extLst>
          </p:cNvPr>
          <p:cNvSpPr/>
          <p:nvPr/>
        </p:nvSpPr>
        <p:spPr>
          <a:xfrm>
            <a:off x="7752244"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Entity Recognition</a:t>
            </a:r>
          </a:p>
        </p:txBody>
      </p:sp>
      <p:sp>
        <p:nvSpPr>
          <p:cNvPr id="229" name="Rectangle: Rounded Corners 228">
            <a:extLst>
              <a:ext uri="{FF2B5EF4-FFF2-40B4-BE49-F238E27FC236}">
                <a16:creationId xmlns:a16="http://schemas.microsoft.com/office/drawing/2014/main" id="{A7EC451D-CC58-42F8-9869-42CD3556C584}"/>
              </a:ext>
            </a:extLst>
          </p:cNvPr>
          <p:cNvSpPr/>
          <p:nvPr/>
        </p:nvSpPr>
        <p:spPr>
          <a:xfrm>
            <a:off x="9009137"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Topic Classification</a:t>
            </a:r>
          </a:p>
        </p:txBody>
      </p:sp>
      <p:sp>
        <p:nvSpPr>
          <p:cNvPr id="236" name="Rectangle: Rounded Corners 235">
            <a:extLst>
              <a:ext uri="{FF2B5EF4-FFF2-40B4-BE49-F238E27FC236}">
                <a16:creationId xmlns:a16="http://schemas.microsoft.com/office/drawing/2014/main" id="{FCE35E26-02B1-4BA9-BF2D-AEAB4FEBC28D}"/>
              </a:ext>
            </a:extLst>
          </p:cNvPr>
          <p:cNvSpPr/>
          <p:nvPr/>
        </p:nvSpPr>
        <p:spPr>
          <a:xfrm>
            <a:off x="10265410" y="4281789"/>
            <a:ext cx="1097280" cy="683795"/>
          </a:xfrm>
          <a:prstGeom prst="roundRect">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Sentiment Analysis</a:t>
            </a:r>
          </a:p>
        </p:txBody>
      </p:sp>
      <p:pic>
        <p:nvPicPr>
          <p:cNvPr id="189" name="Graphic 188">
            <a:extLst>
              <a:ext uri="{FF2B5EF4-FFF2-40B4-BE49-F238E27FC236}">
                <a16:creationId xmlns:a16="http://schemas.microsoft.com/office/drawing/2014/main" id="{70657D33-5B36-4283-A157-96035F5B1BB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173647" y="4698208"/>
            <a:ext cx="205512" cy="202256"/>
          </a:xfrm>
          <a:prstGeom prst="rect">
            <a:avLst/>
          </a:prstGeom>
        </p:spPr>
      </p:pic>
      <p:pic>
        <p:nvPicPr>
          <p:cNvPr id="24" name="Graphic 23">
            <a:extLst>
              <a:ext uri="{FF2B5EF4-FFF2-40B4-BE49-F238E27FC236}">
                <a16:creationId xmlns:a16="http://schemas.microsoft.com/office/drawing/2014/main" id="{C58686E1-394B-56E8-F81D-5ECAC2F6F7E9}"/>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29922" y="4698208"/>
            <a:ext cx="205512" cy="202256"/>
          </a:xfrm>
          <a:prstGeom prst="rect">
            <a:avLst/>
          </a:prstGeom>
        </p:spPr>
      </p:pic>
      <p:pic>
        <p:nvPicPr>
          <p:cNvPr id="25" name="Graphic 24">
            <a:extLst>
              <a:ext uri="{FF2B5EF4-FFF2-40B4-BE49-F238E27FC236}">
                <a16:creationId xmlns:a16="http://schemas.microsoft.com/office/drawing/2014/main" id="{4B197C83-12DE-F22E-9746-F7FD83255BE0}"/>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686197" y="4698208"/>
            <a:ext cx="205512" cy="202256"/>
          </a:xfrm>
          <a:prstGeom prst="rect">
            <a:avLst/>
          </a:prstGeom>
        </p:spPr>
      </p:pic>
      <p:pic>
        <p:nvPicPr>
          <p:cNvPr id="26" name="Graphic 25">
            <a:extLst>
              <a:ext uri="{FF2B5EF4-FFF2-40B4-BE49-F238E27FC236}">
                <a16:creationId xmlns:a16="http://schemas.microsoft.com/office/drawing/2014/main" id="{F8A8D8DC-AB11-4490-7A1C-3F73F2942D2F}"/>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942472" y="4698208"/>
            <a:ext cx="205512" cy="202256"/>
          </a:xfrm>
          <a:prstGeom prst="rect">
            <a:avLst/>
          </a:prstGeom>
        </p:spPr>
      </p:pic>
      <p:pic>
        <p:nvPicPr>
          <p:cNvPr id="27" name="Graphic 26">
            <a:extLst>
              <a:ext uri="{FF2B5EF4-FFF2-40B4-BE49-F238E27FC236}">
                <a16:creationId xmlns:a16="http://schemas.microsoft.com/office/drawing/2014/main" id="{E84DCC9F-C294-C1E3-CA52-BE226048428D}"/>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198747" y="4698208"/>
            <a:ext cx="205512" cy="202256"/>
          </a:xfrm>
          <a:prstGeom prst="rect">
            <a:avLst/>
          </a:prstGeom>
        </p:spPr>
      </p:pic>
      <p:pic>
        <p:nvPicPr>
          <p:cNvPr id="28" name="Graphic 27">
            <a:extLst>
              <a:ext uri="{FF2B5EF4-FFF2-40B4-BE49-F238E27FC236}">
                <a16:creationId xmlns:a16="http://schemas.microsoft.com/office/drawing/2014/main" id="{B3477850-B0A6-D3F9-5627-F2C108EC28C1}"/>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455022" y="4698208"/>
            <a:ext cx="205512" cy="202256"/>
          </a:xfrm>
          <a:prstGeom prst="rect">
            <a:avLst/>
          </a:prstGeom>
        </p:spPr>
      </p:pic>
      <p:pic>
        <p:nvPicPr>
          <p:cNvPr id="29" name="Graphic 28">
            <a:extLst>
              <a:ext uri="{FF2B5EF4-FFF2-40B4-BE49-F238E27FC236}">
                <a16:creationId xmlns:a16="http://schemas.microsoft.com/office/drawing/2014/main" id="{9CE13C33-C9A4-E16F-9920-3FC55D12D5CC}"/>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711295" y="4698208"/>
            <a:ext cx="205512" cy="202256"/>
          </a:xfrm>
          <a:prstGeom prst="rect">
            <a:avLst/>
          </a:prstGeom>
        </p:spPr>
      </p:pic>
      <p:sp>
        <p:nvSpPr>
          <p:cNvPr id="159" name="Rectangle 158">
            <a:extLst>
              <a:ext uri="{FF2B5EF4-FFF2-40B4-BE49-F238E27FC236}">
                <a16:creationId xmlns:a16="http://schemas.microsoft.com/office/drawing/2014/main" id="{95B91F97-BE57-4795-826E-557A8C3243F1}"/>
              </a:ext>
            </a:extLst>
          </p:cNvPr>
          <p:cNvSpPr/>
          <p:nvPr/>
        </p:nvSpPr>
        <p:spPr>
          <a:xfrm>
            <a:off x="588263" y="5763741"/>
            <a:ext cx="1828800" cy="46166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latin typeface="Segoe UI Semibold"/>
                <a:ea typeface="+mn-ea"/>
                <a:cs typeface="+mn-cs"/>
              </a:rPr>
              <a:t>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49C5B1"/>
                </a:solidFill>
                <a:effectLst/>
                <a:uLnTx/>
                <a:uFillTx/>
                <a:latin typeface="Segoe UI Semibold"/>
                <a:ea typeface="+mn-ea"/>
                <a:cs typeface="+mn-cs"/>
              </a:rPr>
              <a:t>(w/ ANNOTATION) </a:t>
            </a:r>
          </a:p>
        </p:txBody>
      </p:sp>
      <p:sp>
        <p:nvSpPr>
          <p:cNvPr id="191" name="TextBox 190">
            <a:extLst>
              <a:ext uri="{FF2B5EF4-FFF2-40B4-BE49-F238E27FC236}">
                <a16:creationId xmlns:a16="http://schemas.microsoft.com/office/drawing/2014/main" id="{237AA86A-33AC-4B26-B9E5-C1DF96C66673}"/>
              </a:ext>
            </a:extLst>
          </p:cNvPr>
          <p:cNvSpPr txBox="1"/>
          <p:nvPr/>
        </p:nvSpPr>
        <p:spPr>
          <a:xfrm>
            <a:off x="28192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Tagging data</a:t>
            </a:r>
          </a:p>
        </p:txBody>
      </p:sp>
      <p:sp>
        <p:nvSpPr>
          <p:cNvPr id="205" name="TextBox 204">
            <a:extLst>
              <a:ext uri="{FF2B5EF4-FFF2-40B4-BE49-F238E27FC236}">
                <a16:creationId xmlns:a16="http://schemas.microsoft.com/office/drawing/2014/main" id="{98BFF487-C963-4A6C-B28B-2A4A34A6F782}"/>
              </a:ext>
            </a:extLst>
          </p:cNvPr>
          <p:cNvSpPr txBox="1"/>
          <p:nvPr/>
        </p:nvSpPr>
        <p:spPr>
          <a:xfrm>
            <a:off x="40754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Detection data</a:t>
            </a:r>
          </a:p>
        </p:txBody>
      </p:sp>
      <p:sp>
        <p:nvSpPr>
          <p:cNvPr id="212" name="TextBox 211">
            <a:extLst>
              <a:ext uri="{FF2B5EF4-FFF2-40B4-BE49-F238E27FC236}">
                <a16:creationId xmlns:a16="http://schemas.microsoft.com/office/drawing/2014/main" id="{6BD3670A-4AD3-4D2B-ADD4-F282CD67C8DB}"/>
              </a:ext>
            </a:extLst>
          </p:cNvPr>
          <p:cNvSpPr txBox="1"/>
          <p:nvPr/>
        </p:nvSpPr>
        <p:spPr>
          <a:xfrm>
            <a:off x="533175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Tracking data</a:t>
            </a:r>
          </a:p>
        </p:txBody>
      </p:sp>
      <p:sp>
        <p:nvSpPr>
          <p:cNvPr id="219" name="TextBox 218">
            <a:extLst>
              <a:ext uri="{FF2B5EF4-FFF2-40B4-BE49-F238E27FC236}">
                <a16:creationId xmlns:a16="http://schemas.microsoft.com/office/drawing/2014/main" id="{78A61311-1587-4B54-B64E-A130804D4695}"/>
              </a:ext>
            </a:extLst>
          </p:cNvPr>
          <p:cNvSpPr txBox="1"/>
          <p:nvPr/>
        </p:nvSpPr>
        <p:spPr>
          <a:xfrm>
            <a:off x="658802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Action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26" name="TextBox 225">
            <a:extLst>
              <a:ext uri="{FF2B5EF4-FFF2-40B4-BE49-F238E27FC236}">
                <a16:creationId xmlns:a16="http://schemas.microsoft.com/office/drawing/2014/main" id="{0D854BAB-0E35-4984-88CB-B9C05C2A2262}"/>
              </a:ext>
            </a:extLst>
          </p:cNvPr>
          <p:cNvSpPr txBox="1"/>
          <p:nvPr/>
        </p:nvSpPr>
        <p:spPr>
          <a:xfrm>
            <a:off x="7844302"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Entity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33" name="TextBox 232">
            <a:extLst>
              <a:ext uri="{FF2B5EF4-FFF2-40B4-BE49-F238E27FC236}">
                <a16:creationId xmlns:a16="http://schemas.microsoft.com/office/drawing/2014/main" id="{1CC4661A-9622-44AB-BA66-D345BEBBEF22}"/>
              </a:ext>
            </a:extLst>
          </p:cNvPr>
          <p:cNvSpPr txBox="1"/>
          <p:nvPr/>
        </p:nvSpPr>
        <p:spPr>
          <a:xfrm>
            <a:off x="9100577"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Topic </a:t>
            </a:r>
            <a:b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data</a:t>
            </a:r>
          </a:p>
        </p:txBody>
      </p:sp>
      <p:sp>
        <p:nvSpPr>
          <p:cNvPr id="240" name="TextBox 239">
            <a:extLst>
              <a:ext uri="{FF2B5EF4-FFF2-40B4-BE49-F238E27FC236}">
                <a16:creationId xmlns:a16="http://schemas.microsoft.com/office/drawing/2014/main" id="{5C234F5C-D169-46A4-8CF8-D642B6AD3C38}"/>
              </a:ext>
            </a:extLst>
          </p:cNvPr>
          <p:cNvSpPr txBox="1"/>
          <p:nvPr/>
        </p:nvSpPr>
        <p:spPr>
          <a:xfrm>
            <a:off x="10356850" y="5836622"/>
            <a:ext cx="9144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Sentiment data</a:t>
            </a:r>
          </a:p>
        </p:txBody>
      </p:sp>
    </p:spTree>
    <p:extLst>
      <p:ext uri="{BB962C8B-B14F-4D97-AF65-F5344CB8AC3E}">
        <p14:creationId xmlns:p14="http://schemas.microsoft.com/office/powerpoint/2010/main" val="18256722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E847C-AE7A-C437-8135-5F11B5F630BD}"/>
              </a:ext>
            </a:extLst>
          </p:cNvPr>
          <p:cNvSpPr>
            <a:spLocks noGrp="1"/>
          </p:cNvSpPr>
          <p:nvPr>
            <p:ph type="title"/>
          </p:nvPr>
        </p:nvSpPr>
        <p:spPr/>
        <p:txBody>
          <a:bodyPr/>
          <a:lstStyle/>
          <a:p>
            <a:pPr algn="ctr"/>
            <a:r>
              <a:rPr lang="en-US"/>
              <a:t>Foundation models</a:t>
            </a:r>
          </a:p>
        </p:txBody>
      </p:sp>
      <p:grpSp>
        <p:nvGrpSpPr>
          <p:cNvPr id="54" name="Group 53">
            <a:extLst>
              <a:ext uri="{FF2B5EF4-FFF2-40B4-BE49-F238E27FC236}">
                <a16:creationId xmlns:a16="http://schemas.microsoft.com/office/drawing/2014/main" id="{C4B713B3-0CDD-850E-E516-E17B90F18B82}"/>
              </a:ext>
            </a:extLst>
          </p:cNvPr>
          <p:cNvGrpSpPr/>
          <p:nvPr/>
        </p:nvGrpSpPr>
        <p:grpSpPr>
          <a:xfrm>
            <a:off x="589324" y="2133454"/>
            <a:ext cx="2234309" cy="3207373"/>
            <a:chOff x="597275" y="1972862"/>
            <a:chExt cx="2234309" cy="3207373"/>
          </a:xfrm>
        </p:grpSpPr>
        <p:sp>
          <p:nvSpPr>
            <p:cNvPr id="7" name="Rectangle: Rounded Corners 73">
              <a:extLst>
                <a:ext uri="{FF2B5EF4-FFF2-40B4-BE49-F238E27FC236}">
                  <a16:creationId xmlns:a16="http://schemas.microsoft.com/office/drawing/2014/main" id="{47CACB01-FC27-112A-207D-8BE7FD8DF330}"/>
                </a:ext>
              </a:extLst>
            </p:cNvPr>
            <p:cNvSpPr/>
            <p:nvPr/>
          </p:nvSpPr>
          <p:spPr>
            <a:xfrm>
              <a:off x="597275" y="2174129"/>
              <a:ext cx="2234309" cy="3006106"/>
            </a:xfrm>
            <a:prstGeom prst="roundRect">
              <a:avLst>
                <a:gd name="adj" fmla="val 4211"/>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8" name="Rectangle: Rounded Corners 74">
              <a:extLst>
                <a:ext uri="{FF2B5EF4-FFF2-40B4-BE49-F238E27FC236}">
                  <a16:creationId xmlns:a16="http://schemas.microsoft.com/office/drawing/2014/main" id="{76BC43B5-7CF5-C869-DCFF-BFEDC01F3FE3}"/>
                </a:ext>
              </a:extLst>
            </p:cNvPr>
            <p:cNvSpPr/>
            <p:nvPr/>
          </p:nvSpPr>
          <p:spPr>
            <a:xfrm>
              <a:off x="1210143" y="1972862"/>
              <a:ext cx="1008572"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Data</a:t>
              </a:r>
            </a:p>
          </p:txBody>
        </p:sp>
        <p:sp>
          <p:nvSpPr>
            <p:cNvPr id="9" name="Rectangle: Rounded Corners 75">
              <a:extLst>
                <a:ext uri="{FF2B5EF4-FFF2-40B4-BE49-F238E27FC236}">
                  <a16:creationId xmlns:a16="http://schemas.microsoft.com/office/drawing/2014/main" id="{CA57C588-0A25-AFF3-3A75-150A86D33C8D}"/>
                </a:ext>
              </a:extLst>
            </p:cNvPr>
            <p:cNvSpPr/>
            <p:nvPr/>
          </p:nvSpPr>
          <p:spPr>
            <a:xfrm>
              <a:off x="829593" y="2589602"/>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srgbClr val="FFFFFF"/>
                  </a:solidFill>
                  <a:effectLst/>
                  <a:uLnTx/>
                  <a:uFillTx/>
                  <a:latin typeface="Segoe UI Semibold"/>
                  <a:ea typeface="+mn-ea"/>
                  <a:cs typeface="+mn-cs"/>
                </a:rPr>
                <a:t>Text</a:t>
              </a:r>
            </a:p>
          </p:txBody>
        </p:sp>
        <p:sp>
          <p:nvSpPr>
            <p:cNvPr id="10" name="Rectangle: Rounded Corners 76">
              <a:extLst>
                <a:ext uri="{FF2B5EF4-FFF2-40B4-BE49-F238E27FC236}">
                  <a16:creationId xmlns:a16="http://schemas.microsoft.com/office/drawing/2014/main" id="{5C495C09-5279-3110-CB4D-7D733339328E}"/>
                </a:ext>
              </a:extLst>
            </p:cNvPr>
            <p:cNvSpPr/>
            <p:nvPr/>
          </p:nvSpPr>
          <p:spPr>
            <a:xfrm>
              <a:off x="829593" y="3076230"/>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Images</a:t>
              </a:r>
            </a:p>
          </p:txBody>
        </p:sp>
        <p:sp>
          <p:nvSpPr>
            <p:cNvPr id="11" name="Rectangle: Rounded Corners 77">
              <a:extLst>
                <a:ext uri="{FF2B5EF4-FFF2-40B4-BE49-F238E27FC236}">
                  <a16:creationId xmlns:a16="http://schemas.microsoft.com/office/drawing/2014/main" id="{EC5A7208-457B-025E-D9EF-9A859229240C}"/>
                </a:ext>
              </a:extLst>
            </p:cNvPr>
            <p:cNvSpPr/>
            <p:nvPr/>
          </p:nvSpPr>
          <p:spPr>
            <a:xfrm>
              <a:off x="829593" y="3562858"/>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Speech</a:t>
              </a:r>
            </a:p>
          </p:txBody>
        </p:sp>
        <p:sp>
          <p:nvSpPr>
            <p:cNvPr id="12" name="Rectangle: Rounded Corners 78">
              <a:extLst>
                <a:ext uri="{FF2B5EF4-FFF2-40B4-BE49-F238E27FC236}">
                  <a16:creationId xmlns:a16="http://schemas.microsoft.com/office/drawing/2014/main" id="{6A0231CD-845F-BF9E-ADDA-EBAF5A36CA01}"/>
                </a:ext>
              </a:extLst>
            </p:cNvPr>
            <p:cNvSpPr/>
            <p:nvPr/>
          </p:nvSpPr>
          <p:spPr>
            <a:xfrm>
              <a:off x="829593" y="4049486"/>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Structured data</a:t>
              </a:r>
            </a:p>
          </p:txBody>
        </p:sp>
        <p:sp>
          <p:nvSpPr>
            <p:cNvPr id="13" name="Rectangle: Rounded Corners 79">
              <a:extLst>
                <a:ext uri="{FF2B5EF4-FFF2-40B4-BE49-F238E27FC236}">
                  <a16:creationId xmlns:a16="http://schemas.microsoft.com/office/drawing/2014/main" id="{1C5DC136-733C-D602-7FCE-8DD913E8A435}"/>
                </a:ext>
              </a:extLst>
            </p:cNvPr>
            <p:cNvSpPr/>
            <p:nvPr/>
          </p:nvSpPr>
          <p:spPr>
            <a:xfrm>
              <a:off x="829593" y="4536113"/>
              <a:ext cx="1769672" cy="380961"/>
            </a:xfrm>
            <a:prstGeom prst="roundRect">
              <a:avLst/>
            </a:prstGeom>
            <a:solidFill>
              <a:srgbClr val="091F2C">
                <a:alpha val="65000"/>
              </a:srgbClr>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3d signals</a:t>
              </a:r>
            </a:p>
          </p:txBody>
        </p:sp>
      </p:grpSp>
      <p:grpSp>
        <p:nvGrpSpPr>
          <p:cNvPr id="55" name="Group 54">
            <a:extLst>
              <a:ext uri="{FF2B5EF4-FFF2-40B4-BE49-F238E27FC236}">
                <a16:creationId xmlns:a16="http://schemas.microsoft.com/office/drawing/2014/main" id="{7CD2671B-0972-D5CD-AA99-444343BD2021}"/>
              </a:ext>
            </a:extLst>
          </p:cNvPr>
          <p:cNvGrpSpPr/>
          <p:nvPr/>
        </p:nvGrpSpPr>
        <p:grpSpPr>
          <a:xfrm>
            <a:off x="4240254" y="2605898"/>
            <a:ext cx="2282025" cy="2262486"/>
            <a:chOff x="4240254" y="2515227"/>
            <a:chExt cx="2282025" cy="2262486"/>
          </a:xfrm>
        </p:grpSpPr>
        <p:sp>
          <p:nvSpPr>
            <p:cNvPr id="22" name="Rectangle: Rounded Corners 88">
              <a:extLst>
                <a:ext uri="{FF2B5EF4-FFF2-40B4-BE49-F238E27FC236}">
                  <a16:creationId xmlns:a16="http://schemas.microsoft.com/office/drawing/2014/main" id="{E313A6ED-BE84-EDE9-F5C5-029EC7486A1D}"/>
                </a:ext>
              </a:extLst>
            </p:cNvPr>
            <p:cNvSpPr/>
            <p:nvPr/>
          </p:nvSpPr>
          <p:spPr>
            <a:xfrm>
              <a:off x="4468904" y="2765136"/>
              <a:ext cx="1824728" cy="1822097"/>
            </a:xfrm>
            <a:prstGeom prst="roundRect">
              <a:avLst>
                <a:gd name="adj" fmla="val 5982"/>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Semibold"/>
                  <a:ea typeface="+mn-ea"/>
                  <a:cs typeface="+mn-cs"/>
                </a:rPr>
                <a:t>Foundation model</a:t>
              </a:r>
            </a:p>
          </p:txBody>
        </p:sp>
        <p:sp>
          <p:nvSpPr>
            <p:cNvPr id="45" name="Rectangle: Rounded Corners 74">
              <a:extLst>
                <a:ext uri="{FF2B5EF4-FFF2-40B4-BE49-F238E27FC236}">
                  <a16:creationId xmlns:a16="http://schemas.microsoft.com/office/drawing/2014/main" id="{6C85484B-E384-8FE7-7E63-5AC0D9DC8368}"/>
                </a:ext>
              </a:extLst>
            </p:cNvPr>
            <p:cNvSpPr/>
            <p:nvPr/>
          </p:nvSpPr>
          <p:spPr>
            <a:xfrm>
              <a:off x="4240254" y="4396752"/>
              <a:ext cx="2282025"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Transformer model</a:t>
              </a:r>
            </a:p>
          </p:txBody>
        </p:sp>
        <p:sp>
          <p:nvSpPr>
            <p:cNvPr id="48" name="Graphic 46">
              <a:extLst>
                <a:ext uri="{FF2B5EF4-FFF2-40B4-BE49-F238E27FC236}">
                  <a16:creationId xmlns:a16="http://schemas.microsoft.com/office/drawing/2014/main" id="{C119D058-FFEE-F6A9-45E5-F27637A98FF2}"/>
                </a:ext>
              </a:extLst>
            </p:cNvPr>
            <p:cNvSpPr>
              <a:spLocks noChangeAspect="1"/>
            </p:cNvSpPr>
            <p:nvPr/>
          </p:nvSpPr>
          <p:spPr>
            <a:xfrm>
              <a:off x="5056272" y="2515227"/>
              <a:ext cx="649988" cy="649670"/>
            </a:xfrm>
            <a:custGeom>
              <a:avLst/>
              <a:gdLst>
                <a:gd name="connsiteX0" fmla="*/ 240481 w 590898"/>
                <a:gd name="connsiteY0" fmla="*/ 0 h 590609"/>
                <a:gd name="connsiteX1" fmla="*/ 273290 w 590898"/>
                <a:gd name="connsiteY1" fmla="*/ 41704 h 590609"/>
                <a:gd name="connsiteX2" fmla="*/ 273290 w 590898"/>
                <a:gd name="connsiteY2" fmla="*/ 169710 h 590609"/>
                <a:gd name="connsiteX3" fmla="*/ 246836 w 590898"/>
                <a:gd name="connsiteY3" fmla="*/ 169710 h 590609"/>
                <a:gd name="connsiteX4" fmla="*/ 192042 w 590898"/>
                <a:gd name="connsiteY4" fmla="*/ 132779 h 590609"/>
                <a:gd name="connsiteX5" fmla="*/ 132952 w 590898"/>
                <a:gd name="connsiteY5" fmla="*/ 191869 h 590609"/>
                <a:gd name="connsiteX6" fmla="*/ 192042 w 590898"/>
                <a:gd name="connsiteY6" fmla="*/ 250959 h 590609"/>
                <a:gd name="connsiteX7" fmla="*/ 246836 w 590898"/>
                <a:gd name="connsiteY7" fmla="*/ 214027 h 590609"/>
                <a:gd name="connsiteX8" fmla="*/ 273290 w 590898"/>
                <a:gd name="connsiteY8" fmla="*/ 214027 h 590609"/>
                <a:gd name="connsiteX9" fmla="*/ 273290 w 590898"/>
                <a:gd name="connsiteY9" fmla="*/ 536005 h 590609"/>
                <a:gd name="connsiteX10" fmla="*/ 250166 w 590898"/>
                <a:gd name="connsiteY10" fmla="*/ 579161 h 590609"/>
                <a:gd name="connsiteX11" fmla="*/ 204095 w 590898"/>
                <a:gd name="connsiteY11" fmla="*/ 590610 h 590609"/>
                <a:gd name="connsiteX12" fmla="*/ 104915 w 590898"/>
                <a:gd name="connsiteY12" fmla="*/ 541314 h 590609"/>
                <a:gd name="connsiteX13" fmla="*/ 74805 w 590898"/>
                <a:gd name="connsiteY13" fmla="*/ 478174 h 590609"/>
                <a:gd name="connsiteX14" fmla="*/ 37295 w 590898"/>
                <a:gd name="connsiteY14" fmla="*/ 457800 h 590609"/>
                <a:gd name="connsiteX15" fmla="*/ 0 w 590898"/>
                <a:gd name="connsiteY15" fmla="*/ 368143 h 590609"/>
                <a:gd name="connsiteX16" fmla="*/ 5595 w 590898"/>
                <a:gd name="connsiteY16" fmla="*/ 310049 h 590609"/>
                <a:gd name="connsiteX17" fmla="*/ 129992 w 590898"/>
                <a:gd name="connsiteY17" fmla="*/ 310049 h 590609"/>
                <a:gd name="connsiteX18" fmla="*/ 169449 w 590898"/>
                <a:gd name="connsiteY18" fmla="*/ 344067 h 590609"/>
                <a:gd name="connsiteX19" fmla="*/ 132952 w 590898"/>
                <a:gd name="connsiteY19" fmla="*/ 398683 h 590609"/>
                <a:gd name="connsiteX20" fmla="*/ 192042 w 590898"/>
                <a:gd name="connsiteY20" fmla="*/ 457773 h 590609"/>
                <a:gd name="connsiteX21" fmla="*/ 251132 w 590898"/>
                <a:gd name="connsiteY21" fmla="*/ 398683 h 590609"/>
                <a:gd name="connsiteX22" fmla="*/ 213975 w 590898"/>
                <a:gd name="connsiteY22" fmla="*/ 343798 h 590609"/>
                <a:gd name="connsiteX23" fmla="*/ 129992 w 590898"/>
                <a:gd name="connsiteY23" fmla="*/ 265731 h 590609"/>
                <a:gd name="connsiteX24" fmla="*/ 30710 w 590898"/>
                <a:gd name="connsiteY24" fmla="*/ 265731 h 590609"/>
                <a:gd name="connsiteX25" fmla="*/ 43407 w 590898"/>
                <a:gd name="connsiteY25" fmla="*/ 257680 h 590609"/>
                <a:gd name="connsiteX26" fmla="*/ 45348 w 590898"/>
                <a:gd name="connsiteY26" fmla="*/ 256806 h 590609"/>
                <a:gd name="connsiteX27" fmla="*/ 40105 w 590898"/>
                <a:gd name="connsiteY27" fmla="*/ 223519 h 590609"/>
                <a:gd name="connsiteX28" fmla="*/ 48819 w 590898"/>
                <a:gd name="connsiteY28" fmla="*/ 159075 h 590609"/>
                <a:gd name="connsiteX29" fmla="*/ 79486 w 590898"/>
                <a:gd name="connsiteY29" fmla="*/ 106670 h 590609"/>
                <a:gd name="connsiteX30" fmla="*/ 111851 w 590898"/>
                <a:gd name="connsiteY30" fmla="*/ 89921 h 590609"/>
                <a:gd name="connsiteX31" fmla="*/ 151822 w 590898"/>
                <a:gd name="connsiteY31" fmla="*/ 29712 h 590609"/>
                <a:gd name="connsiteX32" fmla="*/ 240481 w 590898"/>
                <a:gd name="connsiteY32" fmla="*/ 0 h 590609"/>
                <a:gd name="connsiteX33" fmla="*/ 317608 w 590898"/>
                <a:gd name="connsiteY33" fmla="*/ 443001 h 590609"/>
                <a:gd name="connsiteX34" fmla="*/ 366357 w 590898"/>
                <a:gd name="connsiteY34" fmla="*/ 443001 h 590609"/>
                <a:gd name="connsiteX35" fmla="*/ 450560 w 590898"/>
                <a:gd name="connsiteY35" fmla="*/ 358798 h 590609"/>
                <a:gd name="connsiteX36" fmla="*/ 450560 w 590898"/>
                <a:gd name="connsiteY36" fmla="*/ 305753 h 590609"/>
                <a:gd name="connsiteX37" fmla="*/ 487491 w 590898"/>
                <a:gd name="connsiteY37" fmla="*/ 250959 h 590609"/>
                <a:gd name="connsiteX38" fmla="*/ 428401 w 590898"/>
                <a:gd name="connsiteY38" fmla="*/ 191869 h 590609"/>
                <a:gd name="connsiteX39" fmla="*/ 369311 w 590898"/>
                <a:gd name="connsiteY39" fmla="*/ 250959 h 590609"/>
                <a:gd name="connsiteX40" fmla="*/ 406243 w 590898"/>
                <a:gd name="connsiteY40" fmla="*/ 305753 h 590609"/>
                <a:gd name="connsiteX41" fmla="*/ 406243 w 590898"/>
                <a:gd name="connsiteY41" fmla="*/ 358798 h 590609"/>
                <a:gd name="connsiteX42" fmla="*/ 366357 w 590898"/>
                <a:gd name="connsiteY42" fmla="*/ 398683 h 590609"/>
                <a:gd name="connsiteX43" fmla="*/ 317608 w 590898"/>
                <a:gd name="connsiteY43" fmla="*/ 398683 h 590609"/>
                <a:gd name="connsiteX44" fmla="*/ 317608 w 590898"/>
                <a:gd name="connsiteY44" fmla="*/ 192077 h 590609"/>
                <a:gd name="connsiteX45" fmla="*/ 317608 w 590898"/>
                <a:gd name="connsiteY45" fmla="*/ 191869 h 590609"/>
                <a:gd name="connsiteX46" fmla="*/ 317608 w 590898"/>
                <a:gd name="connsiteY46" fmla="*/ 191661 h 590609"/>
                <a:gd name="connsiteX47" fmla="*/ 317608 w 590898"/>
                <a:gd name="connsiteY47" fmla="*/ 41704 h 590609"/>
                <a:gd name="connsiteX48" fmla="*/ 350418 w 590898"/>
                <a:gd name="connsiteY48" fmla="*/ 0 h 590609"/>
                <a:gd name="connsiteX49" fmla="*/ 439076 w 590898"/>
                <a:gd name="connsiteY49" fmla="*/ 29712 h 590609"/>
                <a:gd name="connsiteX50" fmla="*/ 479047 w 590898"/>
                <a:gd name="connsiteY50" fmla="*/ 89921 h 590609"/>
                <a:gd name="connsiteX51" fmla="*/ 511414 w 590898"/>
                <a:gd name="connsiteY51" fmla="*/ 106670 h 590609"/>
                <a:gd name="connsiteX52" fmla="*/ 542081 w 590898"/>
                <a:gd name="connsiteY52" fmla="*/ 159075 h 590609"/>
                <a:gd name="connsiteX53" fmla="*/ 550794 w 590898"/>
                <a:gd name="connsiteY53" fmla="*/ 223519 h 590609"/>
                <a:gd name="connsiteX54" fmla="*/ 545550 w 590898"/>
                <a:gd name="connsiteY54" fmla="*/ 256806 h 590609"/>
                <a:gd name="connsiteX55" fmla="*/ 547491 w 590898"/>
                <a:gd name="connsiteY55" fmla="*/ 257680 h 590609"/>
                <a:gd name="connsiteX56" fmla="*/ 573919 w 590898"/>
                <a:gd name="connsiteY56" fmla="*/ 281629 h 590609"/>
                <a:gd name="connsiteX57" fmla="*/ 590898 w 590898"/>
                <a:gd name="connsiteY57" fmla="*/ 368143 h 590609"/>
                <a:gd name="connsiteX58" fmla="*/ 553604 w 590898"/>
                <a:gd name="connsiteY58" fmla="*/ 457800 h 590609"/>
                <a:gd name="connsiteX59" fmla="*/ 516094 w 590898"/>
                <a:gd name="connsiteY59" fmla="*/ 478174 h 590609"/>
                <a:gd name="connsiteX60" fmla="*/ 485984 w 590898"/>
                <a:gd name="connsiteY60" fmla="*/ 541314 h 590609"/>
                <a:gd name="connsiteX61" fmla="*/ 386802 w 590898"/>
                <a:gd name="connsiteY61" fmla="*/ 590610 h 590609"/>
                <a:gd name="connsiteX62" fmla="*/ 340733 w 590898"/>
                <a:gd name="connsiteY62" fmla="*/ 579161 h 590609"/>
                <a:gd name="connsiteX63" fmla="*/ 317608 w 590898"/>
                <a:gd name="connsiteY63" fmla="*/ 536005 h 590609"/>
                <a:gd name="connsiteX64" fmla="*/ 317608 w 590898"/>
                <a:gd name="connsiteY64" fmla="*/ 443001 h 590609"/>
                <a:gd name="connsiteX65" fmla="*/ 177270 w 590898"/>
                <a:gd name="connsiteY65" fmla="*/ 191869 h 590609"/>
                <a:gd name="connsiteX66" fmla="*/ 192042 w 590898"/>
                <a:gd name="connsiteY66" fmla="*/ 177096 h 590609"/>
                <a:gd name="connsiteX67" fmla="*/ 206814 w 590898"/>
                <a:gd name="connsiteY67" fmla="*/ 191869 h 590609"/>
                <a:gd name="connsiteX68" fmla="*/ 192042 w 590898"/>
                <a:gd name="connsiteY68" fmla="*/ 206641 h 590609"/>
                <a:gd name="connsiteX69" fmla="*/ 177270 w 590898"/>
                <a:gd name="connsiteY69" fmla="*/ 191869 h 590609"/>
                <a:gd name="connsiteX70" fmla="*/ 192042 w 590898"/>
                <a:gd name="connsiteY70" fmla="*/ 383911 h 590609"/>
                <a:gd name="connsiteX71" fmla="*/ 177270 w 590898"/>
                <a:gd name="connsiteY71" fmla="*/ 398683 h 590609"/>
                <a:gd name="connsiteX72" fmla="*/ 192042 w 590898"/>
                <a:gd name="connsiteY72" fmla="*/ 413456 h 590609"/>
                <a:gd name="connsiteX73" fmla="*/ 206814 w 590898"/>
                <a:gd name="connsiteY73" fmla="*/ 398683 h 590609"/>
                <a:gd name="connsiteX74" fmla="*/ 192042 w 590898"/>
                <a:gd name="connsiteY74" fmla="*/ 383911 h 590609"/>
                <a:gd name="connsiteX75" fmla="*/ 413629 w 590898"/>
                <a:gd name="connsiteY75" fmla="*/ 250959 h 590609"/>
                <a:gd name="connsiteX76" fmla="*/ 428401 w 590898"/>
                <a:gd name="connsiteY76" fmla="*/ 265731 h 590609"/>
                <a:gd name="connsiteX77" fmla="*/ 443174 w 590898"/>
                <a:gd name="connsiteY77" fmla="*/ 250959 h 590609"/>
                <a:gd name="connsiteX78" fmla="*/ 428401 w 590898"/>
                <a:gd name="connsiteY78" fmla="*/ 236186 h 590609"/>
                <a:gd name="connsiteX79" fmla="*/ 413629 w 590898"/>
                <a:gd name="connsiteY79" fmla="*/ 250959 h 59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90898" h="590609">
                  <a:moveTo>
                    <a:pt x="240481" y="0"/>
                  </a:moveTo>
                  <a:cubicBezTo>
                    <a:pt x="261390" y="0"/>
                    <a:pt x="273290" y="20796"/>
                    <a:pt x="273290" y="41704"/>
                  </a:cubicBezTo>
                  <a:lnTo>
                    <a:pt x="273290" y="169710"/>
                  </a:lnTo>
                  <a:lnTo>
                    <a:pt x="246836" y="169710"/>
                  </a:lnTo>
                  <a:cubicBezTo>
                    <a:pt x="238070" y="148055"/>
                    <a:pt x="216840" y="132779"/>
                    <a:pt x="192042" y="132779"/>
                  </a:cubicBezTo>
                  <a:cubicBezTo>
                    <a:pt x="159408" y="132779"/>
                    <a:pt x="132952" y="159234"/>
                    <a:pt x="132952" y="191869"/>
                  </a:cubicBezTo>
                  <a:cubicBezTo>
                    <a:pt x="132952" y="224503"/>
                    <a:pt x="159408" y="250959"/>
                    <a:pt x="192042" y="250959"/>
                  </a:cubicBezTo>
                  <a:cubicBezTo>
                    <a:pt x="216840" y="250959"/>
                    <a:pt x="238070" y="235682"/>
                    <a:pt x="246836" y="214027"/>
                  </a:cubicBezTo>
                  <a:lnTo>
                    <a:pt x="273290" y="214027"/>
                  </a:lnTo>
                  <a:lnTo>
                    <a:pt x="273290" y="536005"/>
                  </a:lnTo>
                  <a:cubicBezTo>
                    <a:pt x="273290" y="553617"/>
                    <a:pt x="265845" y="571134"/>
                    <a:pt x="250166" y="579161"/>
                  </a:cubicBezTo>
                  <a:cubicBezTo>
                    <a:pt x="236755" y="586028"/>
                    <a:pt x="221307" y="590610"/>
                    <a:pt x="204095" y="590610"/>
                  </a:cubicBezTo>
                  <a:cubicBezTo>
                    <a:pt x="159462" y="590610"/>
                    <a:pt x="126270" y="568032"/>
                    <a:pt x="104915" y="541314"/>
                  </a:cubicBezTo>
                  <a:cubicBezTo>
                    <a:pt x="89234" y="521696"/>
                    <a:pt x="78926" y="498637"/>
                    <a:pt x="74805" y="478174"/>
                  </a:cubicBezTo>
                  <a:cubicBezTo>
                    <a:pt x="62907" y="474717"/>
                    <a:pt x="49470" y="468244"/>
                    <a:pt x="37295" y="457800"/>
                  </a:cubicBezTo>
                  <a:cubicBezTo>
                    <a:pt x="16313" y="439801"/>
                    <a:pt x="0" y="410820"/>
                    <a:pt x="0" y="368143"/>
                  </a:cubicBezTo>
                  <a:cubicBezTo>
                    <a:pt x="0" y="345827"/>
                    <a:pt x="1596" y="326393"/>
                    <a:pt x="5595" y="310049"/>
                  </a:cubicBezTo>
                  <a:lnTo>
                    <a:pt x="129992" y="310049"/>
                  </a:lnTo>
                  <a:cubicBezTo>
                    <a:pt x="150027" y="310049"/>
                    <a:pt x="166611" y="324821"/>
                    <a:pt x="169449" y="344067"/>
                  </a:cubicBezTo>
                  <a:cubicBezTo>
                    <a:pt x="148024" y="352939"/>
                    <a:pt x="132952" y="374052"/>
                    <a:pt x="132952" y="398683"/>
                  </a:cubicBezTo>
                  <a:cubicBezTo>
                    <a:pt x="132952" y="431319"/>
                    <a:pt x="159408" y="457773"/>
                    <a:pt x="192042" y="457773"/>
                  </a:cubicBezTo>
                  <a:cubicBezTo>
                    <a:pt x="224676" y="457773"/>
                    <a:pt x="251132" y="431319"/>
                    <a:pt x="251132" y="398683"/>
                  </a:cubicBezTo>
                  <a:cubicBezTo>
                    <a:pt x="251132" y="373798"/>
                    <a:pt x="235750" y="352508"/>
                    <a:pt x="213975" y="343798"/>
                  </a:cubicBezTo>
                  <a:cubicBezTo>
                    <a:pt x="210832" y="300160"/>
                    <a:pt x="174432" y="265731"/>
                    <a:pt x="129992" y="265731"/>
                  </a:cubicBezTo>
                  <a:lnTo>
                    <a:pt x="30710" y="265731"/>
                  </a:lnTo>
                  <a:cubicBezTo>
                    <a:pt x="34566" y="262543"/>
                    <a:pt x="38801" y="259855"/>
                    <a:pt x="43407" y="257680"/>
                  </a:cubicBezTo>
                  <a:cubicBezTo>
                    <a:pt x="44051" y="257379"/>
                    <a:pt x="44699" y="257086"/>
                    <a:pt x="45348" y="256806"/>
                  </a:cubicBezTo>
                  <a:cubicBezTo>
                    <a:pt x="42231" y="245960"/>
                    <a:pt x="40605" y="234633"/>
                    <a:pt x="40105" y="223519"/>
                  </a:cubicBezTo>
                  <a:cubicBezTo>
                    <a:pt x="39129" y="201810"/>
                    <a:pt x="42361" y="179194"/>
                    <a:pt x="48819" y="159075"/>
                  </a:cubicBezTo>
                  <a:cubicBezTo>
                    <a:pt x="55180" y="139256"/>
                    <a:pt x="65282" y="120000"/>
                    <a:pt x="79486" y="106670"/>
                  </a:cubicBezTo>
                  <a:cubicBezTo>
                    <a:pt x="88406" y="98300"/>
                    <a:pt x="99438" y="91973"/>
                    <a:pt x="111851" y="89921"/>
                  </a:cubicBezTo>
                  <a:cubicBezTo>
                    <a:pt x="117722" y="65107"/>
                    <a:pt x="132705" y="44593"/>
                    <a:pt x="151822" y="29712"/>
                  </a:cubicBezTo>
                  <a:cubicBezTo>
                    <a:pt x="176393" y="10584"/>
                    <a:pt x="208537" y="0"/>
                    <a:pt x="240481" y="0"/>
                  </a:cubicBezTo>
                  <a:close/>
                  <a:moveTo>
                    <a:pt x="317608" y="443001"/>
                  </a:moveTo>
                  <a:lnTo>
                    <a:pt x="366357" y="443001"/>
                  </a:lnTo>
                  <a:cubicBezTo>
                    <a:pt x="412861" y="443001"/>
                    <a:pt x="450560" y="405301"/>
                    <a:pt x="450560" y="358798"/>
                  </a:cubicBezTo>
                  <a:lnTo>
                    <a:pt x="450560" y="305753"/>
                  </a:lnTo>
                  <a:cubicBezTo>
                    <a:pt x="472216" y="296987"/>
                    <a:pt x="487491" y="275756"/>
                    <a:pt x="487491" y="250959"/>
                  </a:cubicBezTo>
                  <a:cubicBezTo>
                    <a:pt x="487491" y="218324"/>
                    <a:pt x="461037" y="191869"/>
                    <a:pt x="428401" y="191869"/>
                  </a:cubicBezTo>
                  <a:cubicBezTo>
                    <a:pt x="395766" y="191869"/>
                    <a:pt x="369311" y="218324"/>
                    <a:pt x="369311" y="250959"/>
                  </a:cubicBezTo>
                  <a:cubicBezTo>
                    <a:pt x="369311" y="275756"/>
                    <a:pt x="384586" y="296987"/>
                    <a:pt x="406243" y="305753"/>
                  </a:cubicBezTo>
                  <a:lnTo>
                    <a:pt x="406243" y="358798"/>
                  </a:lnTo>
                  <a:cubicBezTo>
                    <a:pt x="406243" y="380826"/>
                    <a:pt x="388386" y="398683"/>
                    <a:pt x="366357" y="398683"/>
                  </a:cubicBezTo>
                  <a:lnTo>
                    <a:pt x="317608" y="398683"/>
                  </a:lnTo>
                  <a:lnTo>
                    <a:pt x="317608" y="192077"/>
                  </a:lnTo>
                  <a:cubicBezTo>
                    <a:pt x="317608" y="192007"/>
                    <a:pt x="317608" y="191938"/>
                    <a:pt x="317608" y="191869"/>
                  </a:cubicBezTo>
                  <a:cubicBezTo>
                    <a:pt x="317608" y="191799"/>
                    <a:pt x="317608" y="191730"/>
                    <a:pt x="317608" y="191661"/>
                  </a:cubicBezTo>
                  <a:lnTo>
                    <a:pt x="317608" y="41704"/>
                  </a:lnTo>
                  <a:cubicBezTo>
                    <a:pt x="317608" y="20796"/>
                    <a:pt x="329509" y="0"/>
                    <a:pt x="350418" y="0"/>
                  </a:cubicBezTo>
                  <a:cubicBezTo>
                    <a:pt x="382361" y="0"/>
                    <a:pt x="414506" y="10584"/>
                    <a:pt x="439076" y="29712"/>
                  </a:cubicBezTo>
                  <a:cubicBezTo>
                    <a:pt x="458191" y="44593"/>
                    <a:pt x="473177" y="65107"/>
                    <a:pt x="479047" y="89921"/>
                  </a:cubicBezTo>
                  <a:cubicBezTo>
                    <a:pt x="491462" y="91973"/>
                    <a:pt x="502494" y="98300"/>
                    <a:pt x="511414" y="106670"/>
                  </a:cubicBezTo>
                  <a:cubicBezTo>
                    <a:pt x="525616" y="120000"/>
                    <a:pt x="535717" y="139256"/>
                    <a:pt x="542081" y="159075"/>
                  </a:cubicBezTo>
                  <a:cubicBezTo>
                    <a:pt x="548537" y="179194"/>
                    <a:pt x="551769" y="201810"/>
                    <a:pt x="550794" y="223519"/>
                  </a:cubicBezTo>
                  <a:cubicBezTo>
                    <a:pt x="550295" y="234633"/>
                    <a:pt x="548667" y="245960"/>
                    <a:pt x="545550" y="256806"/>
                  </a:cubicBezTo>
                  <a:cubicBezTo>
                    <a:pt x="546200" y="257086"/>
                    <a:pt x="546847" y="257379"/>
                    <a:pt x="547491" y="257680"/>
                  </a:cubicBezTo>
                  <a:cubicBezTo>
                    <a:pt x="558428" y="262839"/>
                    <a:pt x="567268" y="270913"/>
                    <a:pt x="573919" y="281629"/>
                  </a:cubicBezTo>
                  <a:cubicBezTo>
                    <a:pt x="586478" y="301859"/>
                    <a:pt x="590898" y="331008"/>
                    <a:pt x="590898" y="368143"/>
                  </a:cubicBezTo>
                  <a:cubicBezTo>
                    <a:pt x="590898" y="410820"/>
                    <a:pt x="574587" y="439801"/>
                    <a:pt x="553604" y="457800"/>
                  </a:cubicBezTo>
                  <a:cubicBezTo>
                    <a:pt x="541428" y="468244"/>
                    <a:pt x="527991" y="474717"/>
                    <a:pt x="516094" y="478174"/>
                  </a:cubicBezTo>
                  <a:cubicBezTo>
                    <a:pt x="511972" y="498637"/>
                    <a:pt x="501664" y="521696"/>
                    <a:pt x="485984" y="541314"/>
                  </a:cubicBezTo>
                  <a:cubicBezTo>
                    <a:pt x="464629" y="568032"/>
                    <a:pt x="431436" y="590610"/>
                    <a:pt x="386802" y="590610"/>
                  </a:cubicBezTo>
                  <a:cubicBezTo>
                    <a:pt x="369592" y="590610"/>
                    <a:pt x="354143" y="586028"/>
                    <a:pt x="340733" y="579161"/>
                  </a:cubicBezTo>
                  <a:cubicBezTo>
                    <a:pt x="325053" y="571134"/>
                    <a:pt x="317608" y="553617"/>
                    <a:pt x="317608" y="536005"/>
                  </a:cubicBezTo>
                  <a:lnTo>
                    <a:pt x="317608" y="443001"/>
                  </a:lnTo>
                  <a:close/>
                  <a:moveTo>
                    <a:pt x="177270" y="191869"/>
                  </a:moveTo>
                  <a:cubicBezTo>
                    <a:pt x="177270" y="183710"/>
                    <a:pt x="183883" y="177096"/>
                    <a:pt x="192042" y="177096"/>
                  </a:cubicBezTo>
                  <a:cubicBezTo>
                    <a:pt x="200201" y="177096"/>
                    <a:pt x="206814" y="183710"/>
                    <a:pt x="206814" y="191869"/>
                  </a:cubicBezTo>
                  <a:cubicBezTo>
                    <a:pt x="206814" y="200027"/>
                    <a:pt x="200201" y="206641"/>
                    <a:pt x="192042" y="206641"/>
                  </a:cubicBezTo>
                  <a:cubicBezTo>
                    <a:pt x="183883" y="206641"/>
                    <a:pt x="177270" y="200027"/>
                    <a:pt x="177270" y="191869"/>
                  </a:cubicBezTo>
                  <a:close/>
                  <a:moveTo>
                    <a:pt x="192042" y="383911"/>
                  </a:moveTo>
                  <a:cubicBezTo>
                    <a:pt x="183883" y="383911"/>
                    <a:pt x="177270" y="390526"/>
                    <a:pt x="177270" y="398683"/>
                  </a:cubicBezTo>
                  <a:cubicBezTo>
                    <a:pt x="177270" y="406841"/>
                    <a:pt x="183883" y="413456"/>
                    <a:pt x="192042" y="413456"/>
                  </a:cubicBezTo>
                  <a:cubicBezTo>
                    <a:pt x="200201" y="413456"/>
                    <a:pt x="206814" y="406841"/>
                    <a:pt x="206814" y="398683"/>
                  </a:cubicBezTo>
                  <a:cubicBezTo>
                    <a:pt x="206814" y="390526"/>
                    <a:pt x="200201" y="383911"/>
                    <a:pt x="192042" y="383911"/>
                  </a:cubicBezTo>
                  <a:close/>
                  <a:moveTo>
                    <a:pt x="413629" y="250959"/>
                  </a:moveTo>
                  <a:cubicBezTo>
                    <a:pt x="413629" y="259116"/>
                    <a:pt x="420244" y="265731"/>
                    <a:pt x="428401" y="265731"/>
                  </a:cubicBezTo>
                  <a:cubicBezTo>
                    <a:pt x="436559" y="265731"/>
                    <a:pt x="443174" y="259116"/>
                    <a:pt x="443174" y="250959"/>
                  </a:cubicBezTo>
                  <a:cubicBezTo>
                    <a:pt x="443174" y="242801"/>
                    <a:pt x="436559" y="236186"/>
                    <a:pt x="428401" y="236186"/>
                  </a:cubicBezTo>
                  <a:cubicBezTo>
                    <a:pt x="420244" y="236186"/>
                    <a:pt x="413629" y="242801"/>
                    <a:pt x="413629" y="250959"/>
                  </a:cubicBezTo>
                  <a:close/>
                </a:path>
              </a:pathLst>
            </a:custGeom>
            <a:gradFill>
              <a:gsLst>
                <a:gs pos="40000">
                  <a:srgbClr val="49C5B1"/>
                </a:gs>
                <a:gs pos="5000">
                  <a:srgbClr val="8DE971"/>
                </a:gs>
              </a:gsLst>
              <a:path path="circle">
                <a:fillToRect l="100000" t="100000"/>
              </a:path>
            </a:gradFill>
            <a:ln>
              <a:noFill/>
            </a:ln>
            <a:effectLst>
              <a:outerShdw blurRad="63500" dist="127000" dir="2700000" algn="tl"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400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8DE971"/>
                </a:solidFill>
                <a:effectLst/>
                <a:uLnTx/>
                <a:uFillTx/>
                <a:latin typeface="Segoe UI Semibold"/>
                <a:ea typeface="+mn-ea"/>
                <a:cs typeface="+mn-cs"/>
              </a:endParaRPr>
            </a:p>
          </p:txBody>
        </p:sp>
      </p:grpSp>
      <p:cxnSp>
        <p:nvCxnSpPr>
          <p:cNvPr id="49" name="Straight Arrow Connector 48">
            <a:extLst>
              <a:ext uri="{FF2B5EF4-FFF2-40B4-BE49-F238E27FC236}">
                <a16:creationId xmlns:a16="http://schemas.microsoft.com/office/drawing/2014/main" id="{5B39CFEE-DBD7-57A2-F3EC-B53851903FF9}"/>
              </a:ext>
            </a:extLst>
          </p:cNvPr>
          <p:cNvCxnSpPr>
            <a:cxnSpLocks/>
          </p:cNvCxnSpPr>
          <p:nvPr/>
        </p:nvCxnSpPr>
        <p:spPr>
          <a:xfrm>
            <a:off x="2831584" y="3737141"/>
            <a:ext cx="1565487"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0" name="Rectangle: Rounded Corners 86">
            <a:extLst>
              <a:ext uri="{FF2B5EF4-FFF2-40B4-BE49-F238E27FC236}">
                <a16:creationId xmlns:a16="http://schemas.microsoft.com/office/drawing/2014/main" id="{75FD4EC8-3C76-C736-B695-9CA54AE0DBA2}"/>
              </a:ext>
            </a:extLst>
          </p:cNvPr>
          <p:cNvSpPr/>
          <p:nvPr/>
        </p:nvSpPr>
        <p:spPr>
          <a:xfrm>
            <a:off x="3140765" y="3546661"/>
            <a:ext cx="1042818"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Training</a:t>
            </a:r>
          </a:p>
        </p:txBody>
      </p:sp>
      <p:sp>
        <p:nvSpPr>
          <p:cNvPr id="6" name="Rectangle: Rounded Corners 72">
            <a:extLst>
              <a:ext uri="{FF2B5EF4-FFF2-40B4-BE49-F238E27FC236}">
                <a16:creationId xmlns:a16="http://schemas.microsoft.com/office/drawing/2014/main" id="{FE8F288D-AF1D-72DB-C3DF-3430D185209C}"/>
              </a:ext>
            </a:extLst>
          </p:cNvPr>
          <p:cNvSpPr/>
          <p:nvPr/>
        </p:nvSpPr>
        <p:spPr>
          <a:xfrm>
            <a:off x="8853781" y="1162818"/>
            <a:ext cx="2748895" cy="5106220"/>
          </a:xfrm>
          <a:prstGeom prst="roundRect">
            <a:avLst>
              <a:gd name="adj" fmla="val 372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5" name="Rectangle: Rounded Corners 81">
            <a:extLst>
              <a:ext uri="{FF2B5EF4-FFF2-40B4-BE49-F238E27FC236}">
                <a16:creationId xmlns:a16="http://schemas.microsoft.com/office/drawing/2014/main" id="{B1B43B29-6B67-3D77-8F9F-9DDCD5B7BE7D}"/>
              </a:ext>
            </a:extLst>
          </p:cNvPr>
          <p:cNvSpPr/>
          <p:nvPr/>
        </p:nvSpPr>
        <p:spPr>
          <a:xfrm>
            <a:off x="9296537" y="1543779"/>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Question and</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answering</a:t>
            </a:r>
          </a:p>
        </p:txBody>
      </p:sp>
      <p:sp>
        <p:nvSpPr>
          <p:cNvPr id="16" name="Rectangle: Rounded Corners 82">
            <a:extLst>
              <a:ext uri="{FF2B5EF4-FFF2-40B4-BE49-F238E27FC236}">
                <a16:creationId xmlns:a16="http://schemas.microsoft.com/office/drawing/2014/main" id="{46510943-94DF-4627-A258-507A2DF9CC30}"/>
              </a:ext>
            </a:extLst>
          </p:cNvPr>
          <p:cNvSpPr/>
          <p:nvPr/>
        </p:nvSpPr>
        <p:spPr>
          <a:xfrm>
            <a:off x="9296537" y="2307460"/>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Sentiment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analysis</a:t>
            </a:r>
          </a:p>
        </p:txBody>
      </p:sp>
      <p:sp>
        <p:nvSpPr>
          <p:cNvPr id="17" name="Rectangle: Rounded Corners 83">
            <a:extLst>
              <a:ext uri="{FF2B5EF4-FFF2-40B4-BE49-F238E27FC236}">
                <a16:creationId xmlns:a16="http://schemas.microsoft.com/office/drawing/2014/main" id="{232485EF-CDA4-14BC-5313-7A88E83879E2}"/>
              </a:ext>
            </a:extLst>
          </p:cNvPr>
          <p:cNvSpPr/>
          <p:nvPr/>
        </p:nvSpPr>
        <p:spPr>
          <a:xfrm>
            <a:off x="9296537" y="3071141"/>
            <a:ext cx="2061638" cy="666000"/>
          </a:xfrm>
          <a:prstGeom prst="roundRect">
            <a:avLst>
              <a:gd name="adj" fmla="val 10697"/>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Information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extraction</a:t>
            </a:r>
          </a:p>
        </p:txBody>
      </p:sp>
      <p:sp>
        <p:nvSpPr>
          <p:cNvPr id="18" name="Rectangle: Rounded Corners 84">
            <a:extLst>
              <a:ext uri="{FF2B5EF4-FFF2-40B4-BE49-F238E27FC236}">
                <a16:creationId xmlns:a16="http://schemas.microsoft.com/office/drawing/2014/main" id="{EABBBF02-4DC8-DBAC-CA1D-2D148A6234A3}"/>
              </a:ext>
            </a:extLst>
          </p:cNvPr>
          <p:cNvSpPr/>
          <p:nvPr/>
        </p:nvSpPr>
        <p:spPr>
          <a:xfrm>
            <a:off x="9296537" y="3834822"/>
            <a:ext cx="2061638" cy="666000"/>
          </a:xfrm>
          <a:prstGeom prst="roundRect">
            <a:avLst>
              <a:gd name="adj" fmla="val 10698"/>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Image</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captioning</a:t>
            </a:r>
          </a:p>
        </p:txBody>
      </p:sp>
      <p:sp>
        <p:nvSpPr>
          <p:cNvPr id="19" name="Rectangle: Rounded Corners 85">
            <a:extLst>
              <a:ext uri="{FF2B5EF4-FFF2-40B4-BE49-F238E27FC236}">
                <a16:creationId xmlns:a16="http://schemas.microsoft.com/office/drawing/2014/main" id="{2262088E-000A-BBC5-C462-B97D00ECC94B}"/>
              </a:ext>
            </a:extLst>
          </p:cNvPr>
          <p:cNvSpPr/>
          <p:nvPr/>
        </p:nvSpPr>
        <p:spPr>
          <a:xfrm>
            <a:off x="9296537" y="4598503"/>
            <a:ext cx="2061638" cy="666000"/>
          </a:xfrm>
          <a:prstGeom prst="roundRect">
            <a:avLst>
              <a:gd name="adj" fmla="val 9504"/>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Object</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recognition</a:t>
            </a:r>
          </a:p>
        </p:txBody>
      </p:sp>
      <p:sp>
        <p:nvSpPr>
          <p:cNvPr id="25" name="Rectangle: Rounded Corners 91">
            <a:extLst>
              <a:ext uri="{FF2B5EF4-FFF2-40B4-BE49-F238E27FC236}">
                <a16:creationId xmlns:a16="http://schemas.microsoft.com/office/drawing/2014/main" id="{4569DE95-59C2-2548-284D-70B79973C578}"/>
              </a:ext>
            </a:extLst>
          </p:cNvPr>
          <p:cNvSpPr/>
          <p:nvPr/>
        </p:nvSpPr>
        <p:spPr>
          <a:xfrm>
            <a:off x="9296537" y="5362182"/>
            <a:ext cx="2061638" cy="666000"/>
          </a:xfrm>
          <a:prstGeom prst="roundRect">
            <a:avLst>
              <a:gd name="adj" fmla="val 11470"/>
            </a:avLst>
          </a:prstGeom>
          <a:solidFill>
            <a:srgbClr val="091F2C">
              <a:alpha val="65000"/>
            </a:srgbClr>
          </a:solidFill>
          <a:ln w="6350" cap="flat" cmpd="sng" algn="ctr">
            <a:noFill/>
            <a:prstDash val="solid"/>
            <a:miter lim="800000"/>
          </a:ln>
          <a:effectLst/>
        </p:spPr>
        <p:txBody>
          <a:bodyPr lIns="108000" r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srgbClr val="FFFFFF"/>
                </a:solidFill>
                <a:effectLst/>
                <a:uLnTx/>
                <a:uFillTx/>
                <a:latin typeface="Segoe UI Semibold"/>
                <a:ea typeface="+mn-ea"/>
                <a:cs typeface="+mn-cs"/>
              </a:rPr>
              <a:t>Instruction</a:t>
            </a:r>
            <a:br>
              <a:rPr kumimoji="0" lang="en-CA" sz="1400" b="0" i="0" u="none" strike="noStrike" kern="0" cap="none" spc="0" normalizeH="0" baseline="0" noProof="0">
                <a:ln w="0"/>
                <a:solidFill>
                  <a:srgbClr val="FFFFFF"/>
                </a:solidFill>
                <a:effectLst/>
                <a:uLnTx/>
                <a:uFillTx/>
                <a:latin typeface="Segoe UI Semibold"/>
                <a:ea typeface="+mn-ea"/>
                <a:cs typeface="+mn-cs"/>
              </a:rPr>
            </a:br>
            <a:r>
              <a:rPr kumimoji="0" lang="en-CA" sz="1400" b="0" i="0" u="none" strike="noStrike" kern="0" cap="none" spc="0" normalizeH="0" baseline="0" noProof="0">
                <a:ln w="0"/>
                <a:solidFill>
                  <a:srgbClr val="FFFFFF"/>
                </a:solidFill>
                <a:effectLst/>
                <a:uLnTx/>
                <a:uFillTx/>
                <a:latin typeface="Segoe UI Semibold"/>
                <a:ea typeface="+mn-ea"/>
                <a:cs typeface="+mn-cs"/>
              </a:rPr>
              <a:t>follow</a:t>
            </a:r>
          </a:p>
        </p:txBody>
      </p:sp>
      <p:sp>
        <p:nvSpPr>
          <p:cNvPr id="52" name="Rectangle: Rounded Corners 74">
            <a:extLst>
              <a:ext uri="{FF2B5EF4-FFF2-40B4-BE49-F238E27FC236}">
                <a16:creationId xmlns:a16="http://schemas.microsoft.com/office/drawing/2014/main" id="{E2D35A03-1A18-CCAC-9283-CDE359226DCC}"/>
              </a:ext>
            </a:extLst>
          </p:cNvPr>
          <p:cNvSpPr/>
          <p:nvPr/>
        </p:nvSpPr>
        <p:spPr>
          <a:xfrm>
            <a:off x="9752915" y="947695"/>
            <a:ext cx="966528" cy="380961"/>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Tasks</a:t>
            </a:r>
          </a:p>
        </p:txBody>
      </p:sp>
      <p:sp>
        <p:nvSpPr>
          <p:cNvPr id="75" name="Graphic 57">
            <a:extLst>
              <a:ext uri="{FF2B5EF4-FFF2-40B4-BE49-F238E27FC236}">
                <a16:creationId xmlns:a16="http://schemas.microsoft.com/office/drawing/2014/main" id="{24CDB0AC-E96B-29CE-7814-CD7505FA8015}"/>
              </a:ext>
            </a:extLst>
          </p:cNvPr>
          <p:cNvSpPr>
            <a:spLocks noChangeAspect="1"/>
          </p:cNvSpPr>
          <p:nvPr/>
        </p:nvSpPr>
        <p:spPr>
          <a:xfrm>
            <a:off x="8750979" y="5503783"/>
            <a:ext cx="349244" cy="382798"/>
          </a:xfrm>
          <a:custGeom>
            <a:avLst/>
            <a:gdLst>
              <a:gd name="connsiteX0" fmla="*/ 116010 w 349244"/>
              <a:gd name="connsiteY0" fmla="*/ 0 h 382798"/>
              <a:gd name="connsiteX1" fmla="*/ 180975 w 349244"/>
              <a:gd name="connsiteY1" fmla="*/ 0 h 382798"/>
              <a:gd name="connsiteX2" fmla="*/ 222482 w 349244"/>
              <a:gd name="connsiteY2" fmla="*/ 37113 h 382798"/>
              <a:gd name="connsiteX3" fmla="*/ 255221 w 349244"/>
              <a:gd name="connsiteY3" fmla="*/ 37123 h 382798"/>
              <a:gd name="connsiteX4" fmla="*/ 296985 w 349244"/>
              <a:gd name="connsiteY4" fmla="*/ 78887 h 382798"/>
              <a:gd name="connsiteX5" fmla="*/ 296985 w 349244"/>
              <a:gd name="connsiteY5" fmla="*/ 176301 h 382798"/>
              <a:gd name="connsiteX6" fmla="*/ 250581 w 349244"/>
              <a:gd name="connsiteY6" fmla="*/ 167054 h 382798"/>
              <a:gd name="connsiteX7" fmla="*/ 129931 w 349244"/>
              <a:gd name="connsiteY7" fmla="*/ 287704 h 382798"/>
              <a:gd name="connsiteX8" fmla="*/ 163520 w 349244"/>
              <a:gd name="connsiteY8" fmla="*/ 371231 h 382798"/>
              <a:gd name="connsiteX9" fmla="*/ 41763 w 349244"/>
              <a:gd name="connsiteY9" fmla="*/ 371231 h 382798"/>
              <a:gd name="connsiteX10" fmla="*/ 0 w 349244"/>
              <a:gd name="connsiteY10" fmla="*/ 329467 h 382798"/>
              <a:gd name="connsiteX11" fmla="*/ 0 w 349244"/>
              <a:gd name="connsiteY11" fmla="*/ 78887 h 382798"/>
              <a:gd name="connsiteX12" fmla="*/ 41763 w 349244"/>
              <a:gd name="connsiteY12" fmla="*/ 37123 h 382798"/>
              <a:gd name="connsiteX13" fmla="*/ 74502 w 349244"/>
              <a:gd name="connsiteY13" fmla="*/ 37113 h 382798"/>
              <a:gd name="connsiteX14" fmla="*/ 116010 w 349244"/>
              <a:gd name="connsiteY14" fmla="*/ 0 h 382798"/>
              <a:gd name="connsiteX15" fmla="*/ 180975 w 349244"/>
              <a:gd name="connsiteY15" fmla="*/ 27842 h 382798"/>
              <a:gd name="connsiteX16" fmla="*/ 116010 w 349244"/>
              <a:gd name="connsiteY16" fmla="*/ 27842 h 382798"/>
              <a:gd name="connsiteX17" fmla="*/ 102088 w 349244"/>
              <a:gd name="connsiteY17" fmla="*/ 41763 h 382798"/>
              <a:gd name="connsiteX18" fmla="*/ 116010 w 349244"/>
              <a:gd name="connsiteY18" fmla="*/ 55685 h 382798"/>
              <a:gd name="connsiteX19" fmla="*/ 180975 w 349244"/>
              <a:gd name="connsiteY19" fmla="*/ 55685 h 382798"/>
              <a:gd name="connsiteX20" fmla="*/ 194896 w 349244"/>
              <a:gd name="connsiteY20" fmla="*/ 41763 h 382798"/>
              <a:gd name="connsiteX21" fmla="*/ 180975 w 349244"/>
              <a:gd name="connsiteY21" fmla="*/ 27842 h 382798"/>
              <a:gd name="connsiteX22" fmla="*/ 190779 w 349244"/>
              <a:gd name="connsiteY22" fmla="*/ 222286 h 382798"/>
              <a:gd name="connsiteX23" fmla="*/ 164028 w 349244"/>
              <a:gd name="connsiteY23" fmla="*/ 268619 h 382798"/>
              <a:gd name="connsiteX24" fmla="*/ 153185 w 349244"/>
              <a:gd name="connsiteY24" fmla="*/ 271301 h 382798"/>
              <a:gd name="connsiteX25" fmla="*/ 151917 w 349244"/>
              <a:gd name="connsiteY25" fmla="*/ 287704 h 382798"/>
              <a:gd name="connsiteX26" fmla="*/ 153302 w 349244"/>
              <a:gd name="connsiteY26" fmla="*/ 304844 h 382798"/>
              <a:gd name="connsiteX27" fmla="*/ 163316 w 349244"/>
              <a:gd name="connsiteY27" fmla="*/ 307255 h 382798"/>
              <a:gd name="connsiteX28" fmla="*/ 190230 w 349244"/>
              <a:gd name="connsiteY28" fmla="*/ 353854 h 382798"/>
              <a:gd name="connsiteX29" fmla="*/ 186772 w 349244"/>
              <a:gd name="connsiteY29" fmla="*/ 365571 h 382798"/>
              <a:gd name="connsiteX30" fmla="*/ 214319 w 349244"/>
              <a:gd name="connsiteY30" fmla="*/ 382676 h 382798"/>
              <a:gd name="connsiteX31" fmla="*/ 223475 w 349244"/>
              <a:gd name="connsiteY31" fmla="*/ 373048 h 382798"/>
              <a:gd name="connsiteX32" fmla="*/ 277287 w 349244"/>
              <a:gd name="connsiteY32" fmla="*/ 373057 h 382798"/>
              <a:gd name="connsiteX33" fmla="*/ 286544 w 349244"/>
              <a:gd name="connsiteY33" fmla="*/ 382798 h 382798"/>
              <a:gd name="connsiteX34" fmla="*/ 314067 w 349244"/>
              <a:gd name="connsiteY34" fmla="*/ 365854 h 382798"/>
              <a:gd name="connsiteX35" fmla="*/ 310392 w 349244"/>
              <a:gd name="connsiteY35" fmla="*/ 353122 h 382798"/>
              <a:gd name="connsiteX36" fmla="*/ 337143 w 349244"/>
              <a:gd name="connsiteY36" fmla="*/ 306787 h 382798"/>
              <a:gd name="connsiteX37" fmla="*/ 347977 w 349244"/>
              <a:gd name="connsiteY37" fmla="*/ 304107 h 382798"/>
              <a:gd name="connsiteX38" fmla="*/ 349245 w 349244"/>
              <a:gd name="connsiteY38" fmla="*/ 287704 h 382798"/>
              <a:gd name="connsiteX39" fmla="*/ 347858 w 349244"/>
              <a:gd name="connsiteY39" fmla="*/ 270560 h 382798"/>
              <a:gd name="connsiteX40" fmla="*/ 337855 w 349244"/>
              <a:gd name="connsiteY40" fmla="*/ 268151 h 382798"/>
              <a:gd name="connsiteX41" fmla="*/ 310941 w 349244"/>
              <a:gd name="connsiteY41" fmla="*/ 221552 h 382798"/>
              <a:gd name="connsiteX42" fmla="*/ 314397 w 349244"/>
              <a:gd name="connsiteY42" fmla="*/ 209844 h 382798"/>
              <a:gd name="connsiteX43" fmla="*/ 286848 w 349244"/>
              <a:gd name="connsiteY43" fmla="*/ 192734 h 382798"/>
              <a:gd name="connsiteX44" fmla="*/ 277696 w 349244"/>
              <a:gd name="connsiteY44" fmla="*/ 202358 h 382798"/>
              <a:gd name="connsiteX45" fmla="*/ 223884 w 349244"/>
              <a:gd name="connsiteY45" fmla="*/ 202349 h 382798"/>
              <a:gd name="connsiteX46" fmla="*/ 214625 w 349244"/>
              <a:gd name="connsiteY46" fmla="*/ 192608 h 382798"/>
              <a:gd name="connsiteX47" fmla="*/ 187102 w 349244"/>
              <a:gd name="connsiteY47" fmla="*/ 209549 h 382798"/>
              <a:gd name="connsiteX48" fmla="*/ 190779 w 349244"/>
              <a:gd name="connsiteY48" fmla="*/ 222286 h 382798"/>
              <a:gd name="connsiteX49" fmla="*/ 250581 w 349244"/>
              <a:gd name="connsiteY49" fmla="*/ 315546 h 382798"/>
              <a:gd name="connsiteX50" fmla="*/ 223672 w 349244"/>
              <a:gd name="connsiteY50" fmla="*/ 287704 h 382798"/>
              <a:gd name="connsiteX51" fmla="*/ 250581 w 349244"/>
              <a:gd name="connsiteY51" fmla="*/ 259862 h 382798"/>
              <a:gd name="connsiteX52" fmla="*/ 277489 w 349244"/>
              <a:gd name="connsiteY52" fmla="*/ 287704 h 382798"/>
              <a:gd name="connsiteX53" fmla="*/ 250581 w 349244"/>
              <a:gd name="connsiteY53" fmla="*/ 315546 h 38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49244" h="382798">
                <a:moveTo>
                  <a:pt x="116010" y="0"/>
                </a:moveTo>
                <a:lnTo>
                  <a:pt x="180975" y="0"/>
                </a:lnTo>
                <a:cubicBezTo>
                  <a:pt x="202467" y="0"/>
                  <a:pt x="220170" y="16236"/>
                  <a:pt x="222482" y="37113"/>
                </a:cubicBezTo>
                <a:lnTo>
                  <a:pt x="255221" y="37123"/>
                </a:lnTo>
                <a:cubicBezTo>
                  <a:pt x="278286" y="37123"/>
                  <a:pt x="296985" y="55821"/>
                  <a:pt x="296985" y="78887"/>
                </a:cubicBezTo>
                <a:lnTo>
                  <a:pt x="296985" y="176301"/>
                </a:lnTo>
                <a:cubicBezTo>
                  <a:pt x="282700" y="170343"/>
                  <a:pt x="267025" y="167054"/>
                  <a:pt x="250581" y="167054"/>
                </a:cubicBezTo>
                <a:cubicBezTo>
                  <a:pt x="183947" y="167054"/>
                  <a:pt x="129931" y="221070"/>
                  <a:pt x="129931" y="287704"/>
                </a:cubicBezTo>
                <a:cubicBezTo>
                  <a:pt x="129931" y="320122"/>
                  <a:pt x="142716" y="349553"/>
                  <a:pt x="163520" y="371231"/>
                </a:cubicBezTo>
                <a:lnTo>
                  <a:pt x="41763" y="371231"/>
                </a:lnTo>
                <a:cubicBezTo>
                  <a:pt x="18698" y="371231"/>
                  <a:pt x="0" y="352532"/>
                  <a:pt x="0" y="329467"/>
                </a:cubicBezTo>
                <a:lnTo>
                  <a:pt x="0" y="78887"/>
                </a:lnTo>
                <a:cubicBezTo>
                  <a:pt x="0" y="55821"/>
                  <a:pt x="18698" y="37123"/>
                  <a:pt x="41763" y="37123"/>
                </a:cubicBezTo>
                <a:lnTo>
                  <a:pt x="74502" y="37113"/>
                </a:lnTo>
                <a:cubicBezTo>
                  <a:pt x="76815" y="16236"/>
                  <a:pt x="94516" y="0"/>
                  <a:pt x="116010" y="0"/>
                </a:cubicBezTo>
                <a:close/>
                <a:moveTo>
                  <a:pt x="180975" y="27842"/>
                </a:moveTo>
                <a:lnTo>
                  <a:pt x="116010" y="27842"/>
                </a:lnTo>
                <a:cubicBezTo>
                  <a:pt x="108321" y="27842"/>
                  <a:pt x="102088" y="34075"/>
                  <a:pt x="102088" y="41763"/>
                </a:cubicBezTo>
                <a:cubicBezTo>
                  <a:pt x="102088" y="49452"/>
                  <a:pt x="108321" y="55685"/>
                  <a:pt x="116010" y="55685"/>
                </a:cubicBezTo>
                <a:lnTo>
                  <a:pt x="180975" y="55685"/>
                </a:lnTo>
                <a:cubicBezTo>
                  <a:pt x="188663" y="55685"/>
                  <a:pt x="194896" y="49452"/>
                  <a:pt x="194896" y="41763"/>
                </a:cubicBezTo>
                <a:cubicBezTo>
                  <a:pt x="194896" y="34075"/>
                  <a:pt x="188663" y="27842"/>
                  <a:pt x="180975" y="27842"/>
                </a:cubicBezTo>
                <a:close/>
                <a:moveTo>
                  <a:pt x="190779" y="222286"/>
                </a:moveTo>
                <a:cubicBezTo>
                  <a:pt x="196621" y="242521"/>
                  <a:pt x="184474" y="263559"/>
                  <a:pt x="164028" y="268619"/>
                </a:cubicBezTo>
                <a:lnTo>
                  <a:pt x="153185" y="271301"/>
                </a:lnTo>
                <a:cubicBezTo>
                  <a:pt x="152351" y="276641"/>
                  <a:pt x="151917" y="282121"/>
                  <a:pt x="151917" y="287704"/>
                </a:cubicBezTo>
                <a:cubicBezTo>
                  <a:pt x="151917" y="293545"/>
                  <a:pt x="152392" y="299271"/>
                  <a:pt x="153302" y="304844"/>
                </a:cubicBezTo>
                <a:lnTo>
                  <a:pt x="163316" y="307255"/>
                </a:lnTo>
                <a:cubicBezTo>
                  <a:pt x="183965" y="312229"/>
                  <a:pt x="196240" y="333482"/>
                  <a:pt x="190230" y="353854"/>
                </a:cubicBezTo>
                <a:lnTo>
                  <a:pt x="186772" y="365571"/>
                </a:lnTo>
                <a:cubicBezTo>
                  <a:pt x="194922" y="372729"/>
                  <a:pt x="204212" y="378542"/>
                  <a:pt x="214319" y="382676"/>
                </a:cubicBezTo>
                <a:lnTo>
                  <a:pt x="223475" y="373048"/>
                </a:lnTo>
                <a:cubicBezTo>
                  <a:pt x="238113" y="357657"/>
                  <a:pt x="262655" y="357661"/>
                  <a:pt x="277287" y="373057"/>
                </a:cubicBezTo>
                <a:lnTo>
                  <a:pt x="286544" y="382798"/>
                </a:lnTo>
                <a:cubicBezTo>
                  <a:pt x="296634" y="378709"/>
                  <a:pt x="305913" y="372951"/>
                  <a:pt x="314067" y="365854"/>
                </a:cubicBezTo>
                <a:lnTo>
                  <a:pt x="310392" y="353122"/>
                </a:lnTo>
                <a:cubicBezTo>
                  <a:pt x="304548" y="332885"/>
                  <a:pt x="316695" y="311847"/>
                  <a:pt x="337143" y="306787"/>
                </a:cubicBezTo>
                <a:lnTo>
                  <a:pt x="347977" y="304107"/>
                </a:lnTo>
                <a:cubicBezTo>
                  <a:pt x="348810" y="298767"/>
                  <a:pt x="349245" y="293287"/>
                  <a:pt x="349245" y="287704"/>
                </a:cubicBezTo>
                <a:cubicBezTo>
                  <a:pt x="349245" y="281863"/>
                  <a:pt x="348770" y="276134"/>
                  <a:pt x="347858" y="270560"/>
                </a:cubicBezTo>
                <a:lnTo>
                  <a:pt x="337855" y="268151"/>
                </a:lnTo>
                <a:cubicBezTo>
                  <a:pt x="317206" y="263179"/>
                  <a:pt x="304929" y="241926"/>
                  <a:pt x="310941" y="221552"/>
                </a:cubicBezTo>
                <a:lnTo>
                  <a:pt x="314397" y="209844"/>
                </a:lnTo>
                <a:cubicBezTo>
                  <a:pt x="306245" y="202683"/>
                  <a:pt x="296955" y="196869"/>
                  <a:pt x="286848" y="192734"/>
                </a:cubicBezTo>
                <a:lnTo>
                  <a:pt x="277696" y="202358"/>
                </a:lnTo>
                <a:cubicBezTo>
                  <a:pt x="263058" y="217751"/>
                  <a:pt x="238514" y="217745"/>
                  <a:pt x="223884" y="202349"/>
                </a:cubicBezTo>
                <a:lnTo>
                  <a:pt x="214625" y="192608"/>
                </a:lnTo>
                <a:cubicBezTo>
                  <a:pt x="204535" y="196695"/>
                  <a:pt x="195254" y="202451"/>
                  <a:pt x="187102" y="209549"/>
                </a:cubicBezTo>
                <a:lnTo>
                  <a:pt x="190779" y="222286"/>
                </a:lnTo>
                <a:close/>
                <a:moveTo>
                  <a:pt x="250581" y="315546"/>
                </a:moveTo>
                <a:cubicBezTo>
                  <a:pt x="235720" y="315546"/>
                  <a:pt x="223672" y="303080"/>
                  <a:pt x="223672" y="287704"/>
                </a:cubicBezTo>
                <a:cubicBezTo>
                  <a:pt x="223672" y="272328"/>
                  <a:pt x="235720" y="259862"/>
                  <a:pt x="250581" y="259862"/>
                </a:cubicBezTo>
                <a:cubicBezTo>
                  <a:pt x="265441" y="259862"/>
                  <a:pt x="277489" y="272328"/>
                  <a:pt x="277489" y="287704"/>
                </a:cubicBezTo>
                <a:cubicBezTo>
                  <a:pt x="277489" y="303080"/>
                  <a:pt x="265441" y="315546"/>
                  <a:pt x="250581" y="315546"/>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6" name="Graphic 59">
            <a:extLst>
              <a:ext uri="{FF2B5EF4-FFF2-40B4-BE49-F238E27FC236}">
                <a16:creationId xmlns:a16="http://schemas.microsoft.com/office/drawing/2014/main" id="{32197FBF-BAE8-65B1-6EF7-94204EFCDBAA}"/>
              </a:ext>
            </a:extLst>
          </p:cNvPr>
          <p:cNvSpPr>
            <a:spLocks noChangeAspect="1"/>
          </p:cNvSpPr>
          <p:nvPr/>
        </p:nvSpPr>
        <p:spPr>
          <a:xfrm>
            <a:off x="8713856" y="4745888"/>
            <a:ext cx="371230" cy="371230"/>
          </a:xfrm>
          <a:custGeom>
            <a:avLst/>
            <a:gdLst>
              <a:gd name="connsiteX0" fmla="*/ 27842 w 371230"/>
              <a:gd name="connsiteY0" fmla="*/ 60325 h 371230"/>
              <a:gd name="connsiteX1" fmla="*/ 60325 w 371230"/>
              <a:gd name="connsiteY1" fmla="*/ 27842 h 371230"/>
              <a:gd name="connsiteX2" fmla="*/ 116010 w 371230"/>
              <a:gd name="connsiteY2" fmla="*/ 27842 h 371230"/>
              <a:gd name="connsiteX3" fmla="*/ 129931 w 371230"/>
              <a:gd name="connsiteY3" fmla="*/ 13921 h 371230"/>
              <a:gd name="connsiteX4" fmla="*/ 116010 w 371230"/>
              <a:gd name="connsiteY4" fmla="*/ 0 h 371230"/>
              <a:gd name="connsiteX5" fmla="*/ 60325 w 371230"/>
              <a:gd name="connsiteY5" fmla="*/ 0 h 371230"/>
              <a:gd name="connsiteX6" fmla="*/ 0 w 371230"/>
              <a:gd name="connsiteY6" fmla="*/ 60325 h 371230"/>
              <a:gd name="connsiteX7" fmla="*/ 0 w 371230"/>
              <a:gd name="connsiteY7" fmla="*/ 116010 h 371230"/>
              <a:gd name="connsiteX8" fmla="*/ 13921 w 371230"/>
              <a:gd name="connsiteY8" fmla="*/ 129931 h 371230"/>
              <a:gd name="connsiteX9" fmla="*/ 27842 w 371230"/>
              <a:gd name="connsiteY9" fmla="*/ 116010 h 371230"/>
              <a:gd name="connsiteX10" fmla="*/ 27842 w 371230"/>
              <a:gd name="connsiteY10" fmla="*/ 60325 h 371230"/>
              <a:gd name="connsiteX11" fmla="*/ 343389 w 371230"/>
              <a:gd name="connsiteY11" fmla="*/ 60325 h 371230"/>
              <a:gd name="connsiteX12" fmla="*/ 310906 w 371230"/>
              <a:gd name="connsiteY12" fmla="*/ 27842 h 371230"/>
              <a:gd name="connsiteX13" fmla="*/ 255221 w 371230"/>
              <a:gd name="connsiteY13" fmla="*/ 27842 h 371230"/>
              <a:gd name="connsiteX14" fmla="*/ 241300 w 371230"/>
              <a:gd name="connsiteY14" fmla="*/ 13921 h 371230"/>
              <a:gd name="connsiteX15" fmla="*/ 255221 w 371230"/>
              <a:gd name="connsiteY15" fmla="*/ 0 h 371230"/>
              <a:gd name="connsiteX16" fmla="*/ 310906 w 371230"/>
              <a:gd name="connsiteY16" fmla="*/ 0 h 371230"/>
              <a:gd name="connsiteX17" fmla="*/ 371231 w 371230"/>
              <a:gd name="connsiteY17" fmla="*/ 60325 h 371230"/>
              <a:gd name="connsiteX18" fmla="*/ 371231 w 371230"/>
              <a:gd name="connsiteY18" fmla="*/ 116010 h 371230"/>
              <a:gd name="connsiteX19" fmla="*/ 357310 w 371230"/>
              <a:gd name="connsiteY19" fmla="*/ 129931 h 371230"/>
              <a:gd name="connsiteX20" fmla="*/ 343389 w 371230"/>
              <a:gd name="connsiteY20" fmla="*/ 116010 h 371230"/>
              <a:gd name="connsiteX21" fmla="*/ 343389 w 371230"/>
              <a:gd name="connsiteY21" fmla="*/ 60325 h 371230"/>
              <a:gd name="connsiteX22" fmla="*/ 60325 w 371230"/>
              <a:gd name="connsiteY22" fmla="*/ 343389 h 371230"/>
              <a:gd name="connsiteX23" fmla="*/ 27842 w 371230"/>
              <a:gd name="connsiteY23" fmla="*/ 310906 h 371230"/>
              <a:gd name="connsiteX24" fmla="*/ 27842 w 371230"/>
              <a:gd name="connsiteY24" fmla="*/ 255221 h 371230"/>
              <a:gd name="connsiteX25" fmla="*/ 13921 w 371230"/>
              <a:gd name="connsiteY25" fmla="*/ 241300 h 371230"/>
              <a:gd name="connsiteX26" fmla="*/ 0 w 371230"/>
              <a:gd name="connsiteY26" fmla="*/ 255221 h 371230"/>
              <a:gd name="connsiteX27" fmla="*/ 0 w 371230"/>
              <a:gd name="connsiteY27" fmla="*/ 310906 h 371230"/>
              <a:gd name="connsiteX28" fmla="*/ 60325 w 371230"/>
              <a:gd name="connsiteY28" fmla="*/ 371231 h 371230"/>
              <a:gd name="connsiteX29" fmla="*/ 116010 w 371230"/>
              <a:gd name="connsiteY29" fmla="*/ 371231 h 371230"/>
              <a:gd name="connsiteX30" fmla="*/ 129931 w 371230"/>
              <a:gd name="connsiteY30" fmla="*/ 357310 h 371230"/>
              <a:gd name="connsiteX31" fmla="*/ 116010 w 371230"/>
              <a:gd name="connsiteY31" fmla="*/ 343389 h 371230"/>
              <a:gd name="connsiteX32" fmla="*/ 60325 w 371230"/>
              <a:gd name="connsiteY32" fmla="*/ 343389 h 371230"/>
              <a:gd name="connsiteX33" fmla="*/ 343389 w 371230"/>
              <a:gd name="connsiteY33" fmla="*/ 310906 h 371230"/>
              <a:gd name="connsiteX34" fmla="*/ 310906 w 371230"/>
              <a:gd name="connsiteY34" fmla="*/ 343389 h 371230"/>
              <a:gd name="connsiteX35" fmla="*/ 255221 w 371230"/>
              <a:gd name="connsiteY35" fmla="*/ 343389 h 371230"/>
              <a:gd name="connsiteX36" fmla="*/ 241300 w 371230"/>
              <a:gd name="connsiteY36" fmla="*/ 357310 h 371230"/>
              <a:gd name="connsiteX37" fmla="*/ 255221 w 371230"/>
              <a:gd name="connsiteY37" fmla="*/ 371231 h 371230"/>
              <a:gd name="connsiteX38" fmla="*/ 310906 w 371230"/>
              <a:gd name="connsiteY38" fmla="*/ 371231 h 371230"/>
              <a:gd name="connsiteX39" fmla="*/ 371231 w 371230"/>
              <a:gd name="connsiteY39" fmla="*/ 310906 h 371230"/>
              <a:gd name="connsiteX40" fmla="*/ 371231 w 371230"/>
              <a:gd name="connsiteY40" fmla="*/ 255221 h 371230"/>
              <a:gd name="connsiteX41" fmla="*/ 357310 w 371230"/>
              <a:gd name="connsiteY41" fmla="*/ 241300 h 371230"/>
              <a:gd name="connsiteX42" fmla="*/ 343389 w 371230"/>
              <a:gd name="connsiteY42" fmla="*/ 255221 h 371230"/>
              <a:gd name="connsiteX43" fmla="*/ 343389 w 371230"/>
              <a:gd name="connsiteY43" fmla="*/ 310906 h 371230"/>
              <a:gd name="connsiteX44" fmla="*/ 219392 w 371230"/>
              <a:gd name="connsiteY44" fmla="*/ 115581 h 371230"/>
              <a:gd name="connsiteX45" fmla="*/ 151841 w 371230"/>
              <a:gd name="connsiteY45" fmla="*/ 115581 h 371230"/>
              <a:gd name="connsiteX46" fmla="*/ 95147 w 371230"/>
              <a:gd name="connsiteY46" fmla="*/ 193534 h 371230"/>
              <a:gd name="connsiteX47" fmla="*/ 128922 w 371230"/>
              <a:gd name="connsiteY47" fmla="*/ 259862 h 371230"/>
              <a:gd name="connsiteX48" fmla="*/ 242310 w 371230"/>
              <a:gd name="connsiteY48" fmla="*/ 259862 h 371230"/>
              <a:gd name="connsiteX49" fmla="*/ 276084 w 371230"/>
              <a:gd name="connsiteY49" fmla="*/ 193534 h 371230"/>
              <a:gd name="connsiteX50" fmla="*/ 219392 w 371230"/>
              <a:gd name="connsiteY50" fmla="*/ 115581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1230" h="371230">
                <a:moveTo>
                  <a:pt x="27842" y="60325"/>
                </a:moveTo>
                <a:cubicBezTo>
                  <a:pt x="27842" y="42385"/>
                  <a:pt x="42385" y="27842"/>
                  <a:pt x="60325" y="27842"/>
                </a:cubicBezTo>
                <a:lnTo>
                  <a:pt x="116010" y="27842"/>
                </a:lnTo>
                <a:cubicBezTo>
                  <a:pt x="123698" y="27842"/>
                  <a:pt x="129931" y="21610"/>
                  <a:pt x="129931" y="13921"/>
                </a:cubicBezTo>
                <a:cubicBezTo>
                  <a:pt x="129931" y="6233"/>
                  <a:pt x="123698" y="0"/>
                  <a:pt x="116010" y="0"/>
                </a:cubicBezTo>
                <a:lnTo>
                  <a:pt x="60325" y="0"/>
                </a:lnTo>
                <a:cubicBezTo>
                  <a:pt x="27008" y="0"/>
                  <a:pt x="0" y="27008"/>
                  <a:pt x="0" y="60325"/>
                </a:cubicBezTo>
                <a:lnTo>
                  <a:pt x="0" y="116010"/>
                </a:lnTo>
                <a:cubicBezTo>
                  <a:pt x="0" y="123698"/>
                  <a:pt x="6233" y="129931"/>
                  <a:pt x="13921" y="129931"/>
                </a:cubicBezTo>
                <a:cubicBezTo>
                  <a:pt x="21610" y="129931"/>
                  <a:pt x="27842" y="123698"/>
                  <a:pt x="27842" y="116010"/>
                </a:cubicBezTo>
                <a:lnTo>
                  <a:pt x="27842" y="60325"/>
                </a:lnTo>
                <a:close/>
                <a:moveTo>
                  <a:pt x="343389" y="60325"/>
                </a:moveTo>
                <a:cubicBezTo>
                  <a:pt x="343389" y="42385"/>
                  <a:pt x="328846" y="27842"/>
                  <a:pt x="310906" y="27842"/>
                </a:cubicBezTo>
                <a:lnTo>
                  <a:pt x="255221" y="27842"/>
                </a:lnTo>
                <a:cubicBezTo>
                  <a:pt x="247533" y="27842"/>
                  <a:pt x="241300" y="21610"/>
                  <a:pt x="241300" y="13921"/>
                </a:cubicBezTo>
                <a:cubicBezTo>
                  <a:pt x="241300" y="6233"/>
                  <a:pt x="247533" y="0"/>
                  <a:pt x="255221" y="0"/>
                </a:cubicBezTo>
                <a:lnTo>
                  <a:pt x="310906" y="0"/>
                </a:lnTo>
                <a:cubicBezTo>
                  <a:pt x="344222" y="0"/>
                  <a:pt x="371231" y="27008"/>
                  <a:pt x="371231" y="60325"/>
                </a:cubicBezTo>
                <a:lnTo>
                  <a:pt x="371231" y="116010"/>
                </a:lnTo>
                <a:cubicBezTo>
                  <a:pt x="371231" y="123698"/>
                  <a:pt x="364998" y="129931"/>
                  <a:pt x="357310" y="129931"/>
                </a:cubicBezTo>
                <a:cubicBezTo>
                  <a:pt x="349622" y="129931"/>
                  <a:pt x="343389" y="123698"/>
                  <a:pt x="343389" y="116010"/>
                </a:cubicBezTo>
                <a:lnTo>
                  <a:pt x="343389" y="60325"/>
                </a:lnTo>
                <a:close/>
                <a:moveTo>
                  <a:pt x="60325" y="343389"/>
                </a:moveTo>
                <a:cubicBezTo>
                  <a:pt x="42385" y="343389"/>
                  <a:pt x="27842" y="328846"/>
                  <a:pt x="27842" y="310906"/>
                </a:cubicBezTo>
                <a:lnTo>
                  <a:pt x="27842" y="255221"/>
                </a:lnTo>
                <a:cubicBezTo>
                  <a:pt x="27842" y="247533"/>
                  <a:pt x="21610" y="241300"/>
                  <a:pt x="13921" y="241300"/>
                </a:cubicBezTo>
                <a:cubicBezTo>
                  <a:pt x="6233" y="241300"/>
                  <a:pt x="0" y="247533"/>
                  <a:pt x="0" y="255221"/>
                </a:cubicBezTo>
                <a:lnTo>
                  <a:pt x="0" y="310906"/>
                </a:lnTo>
                <a:cubicBezTo>
                  <a:pt x="0" y="344222"/>
                  <a:pt x="27008" y="371231"/>
                  <a:pt x="60325" y="371231"/>
                </a:cubicBezTo>
                <a:lnTo>
                  <a:pt x="116010" y="371231"/>
                </a:lnTo>
                <a:cubicBezTo>
                  <a:pt x="123698" y="371231"/>
                  <a:pt x="129931" y="364998"/>
                  <a:pt x="129931" y="357310"/>
                </a:cubicBezTo>
                <a:cubicBezTo>
                  <a:pt x="129931" y="349622"/>
                  <a:pt x="123698" y="343389"/>
                  <a:pt x="116010" y="343389"/>
                </a:cubicBezTo>
                <a:lnTo>
                  <a:pt x="60325" y="343389"/>
                </a:lnTo>
                <a:close/>
                <a:moveTo>
                  <a:pt x="343389" y="310906"/>
                </a:moveTo>
                <a:cubicBezTo>
                  <a:pt x="343389" y="328846"/>
                  <a:pt x="328846" y="343389"/>
                  <a:pt x="310906" y="343389"/>
                </a:cubicBezTo>
                <a:lnTo>
                  <a:pt x="255221" y="343389"/>
                </a:lnTo>
                <a:cubicBezTo>
                  <a:pt x="247533" y="343389"/>
                  <a:pt x="241300" y="349622"/>
                  <a:pt x="241300" y="357310"/>
                </a:cubicBezTo>
                <a:cubicBezTo>
                  <a:pt x="241300" y="364998"/>
                  <a:pt x="247533" y="371231"/>
                  <a:pt x="255221" y="371231"/>
                </a:cubicBezTo>
                <a:lnTo>
                  <a:pt x="310906" y="371231"/>
                </a:lnTo>
                <a:cubicBezTo>
                  <a:pt x="344222" y="371231"/>
                  <a:pt x="371231" y="344222"/>
                  <a:pt x="371231" y="310906"/>
                </a:cubicBezTo>
                <a:lnTo>
                  <a:pt x="371231" y="255221"/>
                </a:lnTo>
                <a:cubicBezTo>
                  <a:pt x="371231" y="247533"/>
                  <a:pt x="364998" y="241300"/>
                  <a:pt x="357310" y="241300"/>
                </a:cubicBezTo>
                <a:cubicBezTo>
                  <a:pt x="349622" y="241300"/>
                  <a:pt x="343389" y="247533"/>
                  <a:pt x="343389" y="255221"/>
                </a:cubicBezTo>
                <a:lnTo>
                  <a:pt x="343389" y="310906"/>
                </a:lnTo>
                <a:close/>
                <a:moveTo>
                  <a:pt x="219392" y="115581"/>
                </a:moveTo>
                <a:cubicBezTo>
                  <a:pt x="202712" y="92648"/>
                  <a:pt x="168518" y="92648"/>
                  <a:pt x="151841" y="115581"/>
                </a:cubicBezTo>
                <a:lnTo>
                  <a:pt x="95147" y="193534"/>
                </a:lnTo>
                <a:cubicBezTo>
                  <a:pt x="75071" y="221139"/>
                  <a:pt x="94790" y="259862"/>
                  <a:pt x="128922" y="259862"/>
                </a:cubicBezTo>
                <a:lnTo>
                  <a:pt x="242310" y="259862"/>
                </a:lnTo>
                <a:cubicBezTo>
                  <a:pt x="276441" y="259862"/>
                  <a:pt x="296161" y="221139"/>
                  <a:pt x="276084" y="193534"/>
                </a:cubicBezTo>
                <a:lnTo>
                  <a:pt x="219392" y="115581"/>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7" name="Graphic 61">
            <a:extLst>
              <a:ext uri="{FF2B5EF4-FFF2-40B4-BE49-F238E27FC236}">
                <a16:creationId xmlns:a16="http://schemas.microsoft.com/office/drawing/2014/main" id="{68B5309F-CD24-C144-8105-6FEAAC2A6F47}"/>
              </a:ext>
            </a:extLst>
          </p:cNvPr>
          <p:cNvSpPr>
            <a:spLocks noChangeAspect="1"/>
          </p:cNvSpPr>
          <p:nvPr/>
        </p:nvSpPr>
        <p:spPr>
          <a:xfrm>
            <a:off x="8695294" y="3972926"/>
            <a:ext cx="389792" cy="389792"/>
          </a:xfrm>
          <a:custGeom>
            <a:avLst/>
            <a:gdLst>
              <a:gd name="connsiteX0" fmla="*/ 0 w 389792"/>
              <a:gd name="connsiteY0" fmla="*/ 37123 h 389792"/>
              <a:gd name="connsiteX1" fmla="*/ 37123 w 389792"/>
              <a:gd name="connsiteY1" fmla="*/ 0 h 389792"/>
              <a:gd name="connsiteX2" fmla="*/ 167054 w 389792"/>
              <a:gd name="connsiteY2" fmla="*/ 0 h 389792"/>
              <a:gd name="connsiteX3" fmla="*/ 204177 w 389792"/>
              <a:gd name="connsiteY3" fmla="*/ 37123 h 389792"/>
              <a:gd name="connsiteX4" fmla="*/ 204177 w 389792"/>
              <a:gd name="connsiteY4" fmla="*/ 148492 h 389792"/>
              <a:gd name="connsiteX5" fmla="*/ 167054 w 389792"/>
              <a:gd name="connsiteY5" fmla="*/ 185615 h 389792"/>
              <a:gd name="connsiteX6" fmla="*/ 37123 w 389792"/>
              <a:gd name="connsiteY6" fmla="*/ 185615 h 389792"/>
              <a:gd name="connsiteX7" fmla="*/ 0 w 389792"/>
              <a:gd name="connsiteY7" fmla="*/ 148492 h 389792"/>
              <a:gd name="connsiteX8" fmla="*/ 0 w 389792"/>
              <a:gd name="connsiteY8" fmla="*/ 37123 h 389792"/>
              <a:gd name="connsiteX9" fmla="*/ 46404 w 389792"/>
              <a:gd name="connsiteY9" fmla="*/ 55685 h 389792"/>
              <a:gd name="connsiteX10" fmla="*/ 37123 w 389792"/>
              <a:gd name="connsiteY10" fmla="*/ 64965 h 389792"/>
              <a:gd name="connsiteX11" fmla="*/ 46404 w 389792"/>
              <a:gd name="connsiteY11" fmla="*/ 74246 h 389792"/>
              <a:gd name="connsiteX12" fmla="*/ 157773 w 389792"/>
              <a:gd name="connsiteY12" fmla="*/ 74246 h 389792"/>
              <a:gd name="connsiteX13" fmla="*/ 167054 w 389792"/>
              <a:gd name="connsiteY13" fmla="*/ 64965 h 389792"/>
              <a:gd name="connsiteX14" fmla="*/ 157773 w 389792"/>
              <a:gd name="connsiteY14" fmla="*/ 55685 h 389792"/>
              <a:gd name="connsiteX15" fmla="*/ 46404 w 389792"/>
              <a:gd name="connsiteY15" fmla="*/ 55685 h 389792"/>
              <a:gd name="connsiteX16" fmla="*/ 46404 w 389792"/>
              <a:gd name="connsiteY16" fmla="*/ 111369 h 389792"/>
              <a:gd name="connsiteX17" fmla="*/ 37123 w 389792"/>
              <a:gd name="connsiteY17" fmla="*/ 120650 h 389792"/>
              <a:gd name="connsiteX18" fmla="*/ 46404 w 389792"/>
              <a:gd name="connsiteY18" fmla="*/ 129931 h 389792"/>
              <a:gd name="connsiteX19" fmla="*/ 157773 w 389792"/>
              <a:gd name="connsiteY19" fmla="*/ 129931 h 389792"/>
              <a:gd name="connsiteX20" fmla="*/ 167054 w 389792"/>
              <a:gd name="connsiteY20" fmla="*/ 120650 h 389792"/>
              <a:gd name="connsiteX21" fmla="*/ 157773 w 389792"/>
              <a:gd name="connsiteY21" fmla="*/ 111369 h 389792"/>
              <a:gd name="connsiteX22" fmla="*/ 46404 w 389792"/>
              <a:gd name="connsiteY22" fmla="*/ 111369 h 389792"/>
              <a:gd name="connsiteX23" fmla="*/ 292383 w 389792"/>
              <a:gd name="connsiteY23" fmla="*/ 139212 h 389792"/>
              <a:gd name="connsiteX24" fmla="*/ 306343 w 389792"/>
              <a:gd name="connsiteY24" fmla="*/ 153172 h 389792"/>
              <a:gd name="connsiteX25" fmla="*/ 292383 w 389792"/>
              <a:gd name="connsiteY25" fmla="*/ 167132 h 389792"/>
              <a:gd name="connsiteX26" fmla="*/ 278423 w 389792"/>
              <a:gd name="connsiteY26" fmla="*/ 153172 h 389792"/>
              <a:gd name="connsiteX27" fmla="*/ 292383 w 389792"/>
              <a:gd name="connsiteY27" fmla="*/ 139212 h 389792"/>
              <a:gd name="connsiteX28" fmla="*/ 222739 w 389792"/>
              <a:gd name="connsiteY28" fmla="*/ 148492 h 389792"/>
              <a:gd name="connsiteX29" fmla="*/ 167054 w 389792"/>
              <a:gd name="connsiteY29" fmla="*/ 204177 h 389792"/>
              <a:gd name="connsiteX30" fmla="*/ 55685 w 389792"/>
              <a:gd name="connsiteY30" fmla="*/ 204177 h 389792"/>
              <a:gd name="connsiteX31" fmla="*/ 55685 w 389792"/>
              <a:gd name="connsiteY31" fmla="*/ 329467 h 389792"/>
              <a:gd name="connsiteX32" fmla="*/ 64691 w 389792"/>
              <a:gd name="connsiteY32" fmla="*/ 361193 h 389792"/>
              <a:gd name="connsiteX33" fmla="*/ 193482 w 389792"/>
              <a:gd name="connsiteY33" fmla="*/ 234757 h 389792"/>
              <a:gd name="connsiteX34" fmla="*/ 195995 w 389792"/>
              <a:gd name="connsiteY34" fmla="*/ 232480 h 389792"/>
              <a:gd name="connsiteX35" fmla="*/ 249610 w 389792"/>
              <a:gd name="connsiteY35" fmla="*/ 232587 h 389792"/>
              <a:gd name="connsiteX36" fmla="*/ 251995 w 389792"/>
              <a:gd name="connsiteY36" fmla="*/ 234757 h 389792"/>
              <a:gd name="connsiteX37" fmla="*/ 380786 w 389792"/>
              <a:gd name="connsiteY37" fmla="*/ 361193 h 389792"/>
              <a:gd name="connsiteX38" fmla="*/ 389792 w 389792"/>
              <a:gd name="connsiteY38" fmla="*/ 329467 h 389792"/>
              <a:gd name="connsiteX39" fmla="*/ 389792 w 389792"/>
              <a:gd name="connsiteY39" fmla="*/ 116010 h 389792"/>
              <a:gd name="connsiteX40" fmla="*/ 329467 w 389792"/>
              <a:gd name="connsiteY40" fmla="*/ 55685 h 389792"/>
              <a:gd name="connsiteX41" fmla="*/ 222739 w 389792"/>
              <a:gd name="connsiteY41" fmla="*/ 55685 h 389792"/>
              <a:gd name="connsiteX42" fmla="*/ 222739 w 389792"/>
              <a:gd name="connsiteY42" fmla="*/ 148492 h 389792"/>
              <a:gd name="connsiteX43" fmla="*/ 292383 w 389792"/>
              <a:gd name="connsiteY43" fmla="*/ 111369 h 389792"/>
              <a:gd name="connsiteX44" fmla="*/ 334186 w 389792"/>
              <a:gd name="connsiteY44" fmla="*/ 153172 h 389792"/>
              <a:gd name="connsiteX45" fmla="*/ 292383 w 389792"/>
              <a:gd name="connsiteY45" fmla="*/ 194974 h 389792"/>
              <a:gd name="connsiteX46" fmla="*/ 250581 w 389792"/>
              <a:gd name="connsiteY46" fmla="*/ 153172 h 389792"/>
              <a:gd name="connsiteX47" fmla="*/ 292383 w 389792"/>
              <a:gd name="connsiteY47" fmla="*/ 111369 h 389792"/>
              <a:gd name="connsiteX48" fmla="*/ 212986 w 389792"/>
              <a:gd name="connsiteY48" fmla="*/ 254625 h 389792"/>
              <a:gd name="connsiteX49" fmla="*/ 214538 w 389792"/>
              <a:gd name="connsiteY49" fmla="*/ 253308 h 389792"/>
              <a:gd name="connsiteX50" fmla="*/ 230757 w 389792"/>
              <a:gd name="connsiteY50" fmla="*/ 253178 h 389792"/>
              <a:gd name="connsiteX51" fmla="*/ 232491 w 389792"/>
              <a:gd name="connsiteY51" fmla="*/ 254625 h 389792"/>
              <a:gd name="connsiteX52" fmla="*/ 361080 w 389792"/>
              <a:gd name="connsiteY52" fmla="*/ 380857 h 389792"/>
              <a:gd name="connsiteX53" fmla="*/ 329467 w 389792"/>
              <a:gd name="connsiteY53" fmla="*/ 389792 h 389792"/>
              <a:gd name="connsiteX54" fmla="*/ 116010 w 389792"/>
              <a:gd name="connsiteY54" fmla="*/ 389792 h 389792"/>
              <a:gd name="connsiteX55" fmla="*/ 84398 w 389792"/>
              <a:gd name="connsiteY55" fmla="*/ 380857 h 389792"/>
              <a:gd name="connsiteX56" fmla="*/ 212986 w 389792"/>
              <a:gd name="connsiteY56" fmla="*/ 254625 h 38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89792" h="389792">
                <a:moveTo>
                  <a:pt x="0" y="37123"/>
                </a:moveTo>
                <a:cubicBezTo>
                  <a:pt x="0" y="16621"/>
                  <a:pt x="16621" y="0"/>
                  <a:pt x="37123" y="0"/>
                </a:cubicBezTo>
                <a:lnTo>
                  <a:pt x="167054" y="0"/>
                </a:lnTo>
                <a:cubicBezTo>
                  <a:pt x="187557" y="0"/>
                  <a:pt x="204177" y="16621"/>
                  <a:pt x="204177" y="37123"/>
                </a:cubicBezTo>
                <a:lnTo>
                  <a:pt x="204177" y="148492"/>
                </a:lnTo>
                <a:cubicBezTo>
                  <a:pt x="204177" y="168995"/>
                  <a:pt x="187557" y="185615"/>
                  <a:pt x="167054" y="185615"/>
                </a:cubicBezTo>
                <a:lnTo>
                  <a:pt x="37123" y="185615"/>
                </a:lnTo>
                <a:cubicBezTo>
                  <a:pt x="16621" y="185615"/>
                  <a:pt x="0" y="168995"/>
                  <a:pt x="0" y="148492"/>
                </a:cubicBezTo>
                <a:lnTo>
                  <a:pt x="0" y="37123"/>
                </a:lnTo>
                <a:close/>
                <a:moveTo>
                  <a:pt x="46404" y="55685"/>
                </a:moveTo>
                <a:cubicBezTo>
                  <a:pt x="41278" y="55685"/>
                  <a:pt x="37123" y="59840"/>
                  <a:pt x="37123" y="64965"/>
                </a:cubicBezTo>
                <a:cubicBezTo>
                  <a:pt x="37123" y="70091"/>
                  <a:pt x="41278" y="74246"/>
                  <a:pt x="46404" y="74246"/>
                </a:cubicBezTo>
                <a:lnTo>
                  <a:pt x="157773" y="74246"/>
                </a:lnTo>
                <a:cubicBezTo>
                  <a:pt x="162899" y="74246"/>
                  <a:pt x="167054" y="70091"/>
                  <a:pt x="167054" y="64965"/>
                </a:cubicBezTo>
                <a:cubicBezTo>
                  <a:pt x="167054" y="59840"/>
                  <a:pt x="162899" y="55685"/>
                  <a:pt x="157773" y="55685"/>
                </a:cubicBezTo>
                <a:lnTo>
                  <a:pt x="46404" y="55685"/>
                </a:lnTo>
                <a:close/>
                <a:moveTo>
                  <a:pt x="46404" y="111369"/>
                </a:moveTo>
                <a:cubicBezTo>
                  <a:pt x="41278" y="111369"/>
                  <a:pt x="37123" y="115524"/>
                  <a:pt x="37123" y="120650"/>
                </a:cubicBezTo>
                <a:cubicBezTo>
                  <a:pt x="37123" y="125776"/>
                  <a:pt x="41278" y="129931"/>
                  <a:pt x="46404" y="129931"/>
                </a:cubicBezTo>
                <a:lnTo>
                  <a:pt x="157773" y="129931"/>
                </a:lnTo>
                <a:cubicBezTo>
                  <a:pt x="162899" y="129931"/>
                  <a:pt x="167054" y="125776"/>
                  <a:pt x="167054" y="120650"/>
                </a:cubicBezTo>
                <a:cubicBezTo>
                  <a:pt x="167054" y="115524"/>
                  <a:pt x="162899" y="111369"/>
                  <a:pt x="157773" y="111369"/>
                </a:cubicBezTo>
                <a:lnTo>
                  <a:pt x="46404" y="111369"/>
                </a:lnTo>
                <a:close/>
                <a:moveTo>
                  <a:pt x="292383" y="139212"/>
                </a:moveTo>
                <a:cubicBezTo>
                  <a:pt x="300094" y="139212"/>
                  <a:pt x="306343" y="145462"/>
                  <a:pt x="306343" y="153172"/>
                </a:cubicBezTo>
                <a:cubicBezTo>
                  <a:pt x="306343" y="160882"/>
                  <a:pt x="300094" y="167132"/>
                  <a:pt x="292383" y="167132"/>
                </a:cubicBezTo>
                <a:cubicBezTo>
                  <a:pt x="284673" y="167132"/>
                  <a:pt x="278423" y="160882"/>
                  <a:pt x="278423" y="153172"/>
                </a:cubicBezTo>
                <a:cubicBezTo>
                  <a:pt x="278423" y="145462"/>
                  <a:pt x="284673" y="139212"/>
                  <a:pt x="292383" y="139212"/>
                </a:cubicBezTo>
                <a:close/>
                <a:moveTo>
                  <a:pt x="222739" y="148492"/>
                </a:moveTo>
                <a:cubicBezTo>
                  <a:pt x="222739" y="179247"/>
                  <a:pt x="197809" y="204177"/>
                  <a:pt x="167054" y="204177"/>
                </a:cubicBezTo>
                <a:lnTo>
                  <a:pt x="55685" y="204177"/>
                </a:lnTo>
                <a:lnTo>
                  <a:pt x="55685" y="329467"/>
                </a:lnTo>
                <a:cubicBezTo>
                  <a:pt x="55685" y="341107"/>
                  <a:pt x="58981" y="351975"/>
                  <a:pt x="64691" y="361193"/>
                </a:cubicBezTo>
                <a:lnTo>
                  <a:pt x="193482" y="234757"/>
                </a:lnTo>
                <a:lnTo>
                  <a:pt x="195995" y="232480"/>
                </a:lnTo>
                <a:cubicBezTo>
                  <a:pt x="211492" y="219533"/>
                  <a:pt x="234154" y="219570"/>
                  <a:pt x="249610" y="232587"/>
                </a:cubicBezTo>
                <a:lnTo>
                  <a:pt x="251995" y="234757"/>
                </a:lnTo>
                <a:lnTo>
                  <a:pt x="380786" y="361193"/>
                </a:lnTo>
                <a:cubicBezTo>
                  <a:pt x="386496" y="351975"/>
                  <a:pt x="389792" y="341107"/>
                  <a:pt x="389792" y="329467"/>
                </a:cubicBezTo>
                <a:lnTo>
                  <a:pt x="389792" y="116010"/>
                </a:lnTo>
                <a:cubicBezTo>
                  <a:pt x="389792" y="82693"/>
                  <a:pt x="362784" y="55685"/>
                  <a:pt x="329467" y="55685"/>
                </a:cubicBezTo>
                <a:lnTo>
                  <a:pt x="222739" y="55685"/>
                </a:lnTo>
                <a:lnTo>
                  <a:pt x="222739" y="148492"/>
                </a:lnTo>
                <a:close/>
                <a:moveTo>
                  <a:pt x="292383" y="111369"/>
                </a:moveTo>
                <a:cubicBezTo>
                  <a:pt x="315470" y="111369"/>
                  <a:pt x="334186" y="130085"/>
                  <a:pt x="334186" y="153172"/>
                </a:cubicBezTo>
                <a:cubicBezTo>
                  <a:pt x="334186" y="176259"/>
                  <a:pt x="315470" y="194974"/>
                  <a:pt x="292383" y="194974"/>
                </a:cubicBezTo>
                <a:cubicBezTo>
                  <a:pt x="269296" y="194974"/>
                  <a:pt x="250581" y="176259"/>
                  <a:pt x="250581" y="153172"/>
                </a:cubicBezTo>
                <a:cubicBezTo>
                  <a:pt x="250581" y="130085"/>
                  <a:pt x="269296" y="111369"/>
                  <a:pt x="292383" y="111369"/>
                </a:cubicBezTo>
                <a:close/>
                <a:moveTo>
                  <a:pt x="212986" y="254625"/>
                </a:moveTo>
                <a:lnTo>
                  <a:pt x="214538" y="253308"/>
                </a:lnTo>
                <a:cubicBezTo>
                  <a:pt x="219349" y="249794"/>
                  <a:pt x="225903" y="249749"/>
                  <a:pt x="230757" y="253178"/>
                </a:cubicBezTo>
                <a:lnTo>
                  <a:pt x="232491" y="254625"/>
                </a:lnTo>
                <a:lnTo>
                  <a:pt x="361080" y="380857"/>
                </a:lnTo>
                <a:cubicBezTo>
                  <a:pt x="351886" y="386524"/>
                  <a:pt x="341059" y="389792"/>
                  <a:pt x="329467" y="389792"/>
                </a:cubicBezTo>
                <a:lnTo>
                  <a:pt x="116010" y="389792"/>
                </a:lnTo>
                <a:cubicBezTo>
                  <a:pt x="104418" y="389792"/>
                  <a:pt x="93590" y="386524"/>
                  <a:pt x="84398" y="380857"/>
                </a:cubicBezTo>
                <a:lnTo>
                  <a:pt x="212986" y="254625"/>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8" name="Graphic 63">
            <a:extLst>
              <a:ext uri="{FF2B5EF4-FFF2-40B4-BE49-F238E27FC236}">
                <a16:creationId xmlns:a16="http://schemas.microsoft.com/office/drawing/2014/main" id="{5D327EE7-7E19-FE0F-5CCE-9D392A71A938}"/>
              </a:ext>
            </a:extLst>
          </p:cNvPr>
          <p:cNvSpPr>
            <a:spLocks noChangeAspect="1"/>
          </p:cNvSpPr>
          <p:nvPr/>
        </p:nvSpPr>
        <p:spPr>
          <a:xfrm>
            <a:off x="8713783" y="3255649"/>
            <a:ext cx="370298" cy="296984"/>
          </a:xfrm>
          <a:custGeom>
            <a:avLst/>
            <a:gdLst>
              <a:gd name="connsiteX0" fmla="*/ 74 w 370298"/>
              <a:gd name="connsiteY0" fmla="*/ 41749 h 296984"/>
              <a:gd name="connsiteX1" fmla="*/ 41837 w 370298"/>
              <a:gd name="connsiteY1" fmla="*/ 0 h 296984"/>
              <a:gd name="connsiteX2" fmla="*/ 115258 w 370298"/>
              <a:gd name="connsiteY2" fmla="*/ 0 h 296984"/>
              <a:gd name="connsiteX3" fmla="*/ 141960 w 370298"/>
              <a:gd name="connsiteY3" fmla="*/ 9652 h 296984"/>
              <a:gd name="connsiteX4" fmla="*/ 186156 w 370298"/>
              <a:gd name="connsiteY4" fmla="*/ 46402 h 296984"/>
              <a:gd name="connsiteX5" fmla="*/ 292426 w 370298"/>
              <a:gd name="connsiteY5" fmla="*/ 46402 h 296984"/>
              <a:gd name="connsiteX6" fmla="*/ 334190 w 370298"/>
              <a:gd name="connsiteY6" fmla="*/ 88165 h 296984"/>
              <a:gd name="connsiteX7" fmla="*/ 334190 w 370298"/>
              <a:gd name="connsiteY7" fmla="*/ 102125 h 296984"/>
              <a:gd name="connsiteX8" fmla="*/ 82143 w 370298"/>
              <a:gd name="connsiteY8" fmla="*/ 102125 h 296984"/>
              <a:gd name="connsiteX9" fmla="*/ 41623 w 370298"/>
              <a:gd name="connsiteY9" fmla="*/ 133775 h 296984"/>
              <a:gd name="connsiteX10" fmla="*/ 5947 w 370298"/>
              <a:gd name="connsiteY10" fmla="*/ 276714 h 296984"/>
              <a:gd name="connsiteX11" fmla="*/ 5947 w 370298"/>
              <a:gd name="connsiteY11" fmla="*/ 276714 h 296984"/>
              <a:gd name="connsiteX12" fmla="*/ 0 w 370298"/>
              <a:gd name="connsiteY12" fmla="*/ 255206 h 296984"/>
              <a:gd name="connsiteX13" fmla="*/ 74 w 370298"/>
              <a:gd name="connsiteY13" fmla="*/ 41749 h 296984"/>
              <a:gd name="connsiteX14" fmla="*/ 32462 w 370298"/>
              <a:gd name="connsiteY14" fmla="*/ 285456 h 296984"/>
              <a:gd name="connsiteX15" fmla="*/ 41466 w 370298"/>
              <a:gd name="connsiteY15" fmla="*/ 296985 h 296984"/>
              <a:gd name="connsiteX16" fmla="*/ 305777 w 370298"/>
              <a:gd name="connsiteY16" fmla="*/ 296985 h 296984"/>
              <a:gd name="connsiteX17" fmla="*/ 337289 w 370298"/>
              <a:gd name="connsiteY17" fmla="*/ 272381 h 296984"/>
              <a:gd name="connsiteX18" fmla="*/ 370017 w 370298"/>
              <a:gd name="connsiteY18" fmla="*/ 141498 h 296984"/>
              <a:gd name="connsiteX19" fmla="*/ 361013 w 370298"/>
              <a:gd name="connsiteY19" fmla="*/ 129968 h 296984"/>
              <a:gd name="connsiteX20" fmla="*/ 82143 w 370298"/>
              <a:gd name="connsiteY20" fmla="*/ 129968 h 296984"/>
              <a:gd name="connsiteX21" fmla="*/ 68636 w 370298"/>
              <a:gd name="connsiteY21" fmla="*/ 140516 h 296984"/>
              <a:gd name="connsiteX22" fmla="*/ 32462 w 370298"/>
              <a:gd name="connsiteY22" fmla="*/ 285456 h 29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298" h="296984">
                <a:moveTo>
                  <a:pt x="74" y="41749"/>
                </a:moveTo>
                <a:cubicBezTo>
                  <a:pt x="82" y="18689"/>
                  <a:pt x="18777" y="0"/>
                  <a:pt x="41837" y="0"/>
                </a:cubicBezTo>
                <a:lnTo>
                  <a:pt x="115258" y="0"/>
                </a:lnTo>
                <a:cubicBezTo>
                  <a:pt x="125013" y="0"/>
                  <a:pt x="134460" y="3415"/>
                  <a:pt x="141960" y="9652"/>
                </a:cubicBezTo>
                <a:lnTo>
                  <a:pt x="186156" y="46402"/>
                </a:lnTo>
                <a:lnTo>
                  <a:pt x="292426" y="46402"/>
                </a:lnTo>
                <a:cubicBezTo>
                  <a:pt x="315491" y="46402"/>
                  <a:pt x="334190" y="65100"/>
                  <a:pt x="334190" y="88165"/>
                </a:cubicBezTo>
                <a:lnTo>
                  <a:pt x="334190" y="102125"/>
                </a:lnTo>
                <a:lnTo>
                  <a:pt x="82143" y="102125"/>
                </a:lnTo>
                <a:cubicBezTo>
                  <a:pt x="62973" y="102125"/>
                  <a:pt x="46265" y="115176"/>
                  <a:pt x="41623" y="133775"/>
                </a:cubicBezTo>
                <a:lnTo>
                  <a:pt x="5947" y="276714"/>
                </a:lnTo>
                <a:cubicBezTo>
                  <a:pt x="6744" y="273515"/>
                  <a:pt x="5929" y="276786"/>
                  <a:pt x="5947" y="276714"/>
                </a:cubicBezTo>
                <a:cubicBezTo>
                  <a:pt x="2169" y="270431"/>
                  <a:pt x="-3" y="263073"/>
                  <a:pt x="0" y="255206"/>
                </a:cubicBezTo>
                <a:lnTo>
                  <a:pt x="74" y="41749"/>
                </a:lnTo>
                <a:close/>
                <a:moveTo>
                  <a:pt x="32462" y="285456"/>
                </a:moveTo>
                <a:cubicBezTo>
                  <a:pt x="31000" y="291314"/>
                  <a:pt x="35430" y="296985"/>
                  <a:pt x="41466" y="296985"/>
                </a:cubicBezTo>
                <a:lnTo>
                  <a:pt x="305777" y="296985"/>
                </a:lnTo>
                <a:cubicBezTo>
                  <a:pt x="320681" y="296985"/>
                  <a:pt x="333674" y="286841"/>
                  <a:pt x="337289" y="272381"/>
                </a:cubicBezTo>
                <a:lnTo>
                  <a:pt x="370017" y="141498"/>
                </a:lnTo>
                <a:cubicBezTo>
                  <a:pt x="371482" y="135642"/>
                  <a:pt x="367051" y="129968"/>
                  <a:pt x="361013" y="129968"/>
                </a:cubicBezTo>
                <a:lnTo>
                  <a:pt x="82143" y="129968"/>
                </a:lnTo>
                <a:cubicBezTo>
                  <a:pt x="75753" y="129968"/>
                  <a:pt x="70184" y="134317"/>
                  <a:pt x="68636" y="140516"/>
                </a:cubicBezTo>
                <a:lnTo>
                  <a:pt x="32462" y="285456"/>
                </a:ln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79" name="Graphic 65">
            <a:extLst>
              <a:ext uri="{FF2B5EF4-FFF2-40B4-BE49-F238E27FC236}">
                <a16:creationId xmlns:a16="http://schemas.microsoft.com/office/drawing/2014/main" id="{445B9D13-D679-1D03-E969-9AB78FC708A5}"/>
              </a:ext>
            </a:extLst>
          </p:cNvPr>
          <p:cNvSpPr>
            <a:spLocks noChangeAspect="1"/>
          </p:cNvSpPr>
          <p:nvPr/>
        </p:nvSpPr>
        <p:spPr>
          <a:xfrm>
            <a:off x="8713828" y="2454816"/>
            <a:ext cx="371287" cy="371288"/>
          </a:xfrm>
          <a:custGeom>
            <a:avLst/>
            <a:gdLst>
              <a:gd name="connsiteX0" fmla="*/ 371288 w 371287"/>
              <a:gd name="connsiteY0" fmla="*/ 185645 h 371288"/>
              <a:gd name="connsiteX1" fmla="*/ 185644 w 371287"/>
              <a:gd name="connsiteY1" fmla="*/ 0 h 371288"/>
              <a:gd name="connsiteX2" fmla="*/ 0 w 371287"/>
              <a:gd name="connsiteY2" fmla="*/ 185645 h 371288"/>
              <a:gd name="connsiteX3" fmla="*/ 185644 w 371287"/>
              <a:gd name="connsiteY3" fmla="*/ 371288 h 371288"/>
              <a:gd name="connsiteX4" fmla="*/ 371288 w 371287"/>
              <a:gd name="connsiteY4" fmla="*/ 185645 h 371288"/>
              <a:gd name="connsiteX5" fmla="*/ 106779 w 371287"/>
              <a:gd name="connsiteY5" fmla="*/ 148520 h 371288"/>
              <a:gd name="connsiteX6" fmla="*/ 129968 w 371287"/>
              <a:gd name="connsiteY6" fmla="*/ 125331 h 371288"/>
              <a:gd name="connsiteX7" fmla="*/ 153156 w 371287"/>
              <a:gd name="connsiteY7" fmla="*/ 148520 h 371288"/>
              <a:gd name="connsiteX8" fmla="*/ 129968 w 371287"/>
              <a:gd name="connsiteY8" fmla="*/ 171709 h 371288"/>
              <a:gd name="connsiteX9" fmla="*/ 106779 w 371287"/>
              <a:gd name="connsiteY9" fmla="*/ 148520 h 371288"/>
              <a:gd name="connsiteX10" fmla="*/ 218147 w 371287"/>
              <a:gd name="connsiteY10" fmla="*/ 148520 h 371288"/>
              <a:gd name="connsiteX11" fmla="*/ 241336 w 371287"/>
              <a:gd name="connsiteY11" fmla="*/ 125331 h 371288"/>
              <a:gd name="connsiteX12" fmla="*/ 264525 w 371287"/>
              <a:gd name="connsiteY12" fmla="*/ 148520 h 371288"/>
              <a:gd name="connsiteX13" fmla="*/ 241336 w 371287"/>
              <a:gd name="connsiteY13" fmla="*/ 171709 h 371288"/>
              <a:gd name="connsiteX14" fmla="*/ 218147 w 371287"/>
              <a:gd name="connsiteY14" fmla="*/ 148520 h 371288"/>
              <a:gd name="connsiteX15" fmla="*/ 151042 w 371287"/>
              <a:gd name="connsiteY15" fmla="*/ 243303 h 371288"/>
              <a:gd name="connsiteX16" fmla="*/ 185643 w 371287"/>
              <a:gd name="connsiteY16" fmla="*/ 251759 h 371288"/>
              <a:gd name="connsiteX17" fmla="*/ 220245 w 371287"/>
              <a:gd name="connsiteY17" fmla="*/ 243305 h 371288"/>
              <a:gd name="connsiteX18" fmla="*/ 239345 w 371287"/>
              <a:gd name="connsiteY18" fmla="*/ 248081 h 371288"/>
              <a:gd name="connsiteX19" fmla="*/ 234567 w 371287"/>
              <a:gd name="connsiteY19" fmla="*/ 267180 h 371288"/>
              <a:gd name="connsiteX20" fmla="*/ 185643 w 371287"/>
              <a:gd name="connsiteY20" fmla="*/ 279602 h 371288"/>
              <a:gd name="connsiteX21" fmla="*/ 136717 w 371287"/>
              <a:gd name="connsiteY21" fmla="*/ 267177 h 371288"/>
              <a:gd name="connsiteX22" fmla="*/ 131942 w 371287"/>
              <a:gd name="connsiteY22" fmla="*/ 248077 h 371288"/>
              <a:gd name="connsiteX23" fmla="*/ 151042 w 371287"/>
              <a:gd name="connsiteY23" fmla="*/ 243303 h 37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287" h="371288">
                <a:moveTo>
                  <a:pt x="371288" y="185645"/>
                </a:moveTo>
                <a:cubicBezTo>
                  <a:pt x="371288" y="83116"/>
                  <a:pt x="288173" y="0"/>
                  <a:pt x="185644" y="0"/>
                </a:cubicBezTo>
                <a:cubicBezTo>
                  <a:pt x="83116" y="0"/>
                  <a:pt x="0" y="83116"/>
                  <a:pt x="0" y="185645"/>
                </a:cubicBezTo>
                <a:cubicBezTo>
                  <a:pt x="0" y="288174"/>
                  <a:pt x="83116" y="371288"/>
                  <a:pt x="185644" y="371288"/>
                </a:cubicBezTo>
                <a:cubicBezTo>
                  <a:pt x="288173" y="371288"/>
                  <a:pt x="371288" y="288174"/>
                  <a:pt x="371288" y="185645"/>
                </a:cubicBezTo>
                <a:close/>
                <a:moveTo>
                  <a:pt x="106779" y="148520"/>
                </a:moveTo>
                <a:cubicBezTo>
                  <a:pt x="106779" y="135713"/>
                  <a:pt x="117161" y="125331"/>
                  <a:pt x="129968" y="125331"/>
                </a:cubicBezTo>
                <a:cubicBezTo>
                  <a:pt x="142775" y="125331"/>
                  <a:pt x="153156" y="135713"/>
                  <a:pt x="153156" y="148520"/>
                </a:cubicBezTo>
                <a:cubicBezTo>
                  <a:pt x="153156" y="161326"/>
                  <a:pt x="142775" y="171709"/>
                  <a:pt x="129968" y="171709"/>
                </a:cubicBezTo>
                <a:cubicBezTo>
                  <a:pt x="117161" y="171709"/>
                  <a:pt x="106779" y="161326"/>
                  <a:pt x="106779" y="148520"/>
                </a:cubicBezTo>
                <a:close/>
                <a:moveTo>
                  <a:pt x="218147" y="148520"/>
                </a:moveTo>
                <a:cubicBezTo>
                  <a:pt x="218147" y="135713"/>
                  <a:pt x="228531" y="125331"/>
                  <a:pt x="241336" y="125331"/>
                </a:cubicBezTo>
                <a:cubicBezTo>
                  <a:pt x="254144" y="125331"/>
                  <a:pt x="264525" y="135713"/>
                  <a:pt x="264525" y="148520"/>
                </a:cubicBezTo>
                <a:cubicBezTo>
                  <a:pt x="264525" y="161326"/>
                  <a:pt x="254144" y="171709"/>
                  <a:pt x="241336" y="171709"/>
                </a:cubicBezTo>
                <a:cubicBezTo>
                  <a:pt x="228531" y="171709"/>
                  <a:pt x="218147" y="161326"/>
                  <a:pt x="218147" y="148520"/>
                </a:cubicBezTo>
                <a:close/>
                <a:moveTo>
                  <a:pt x="151042" y="243303"/>
                </a:moveTo>
                <a:cubicBezTo>
                  <a:pt x="160009" y="248684"/>
                  <a:pt x="172475" y="251759"/>
                  <a:pt x="185643" y="251759"/>
                </a:cubicBezTo>
                <a:cubicBezTo>
                  <a:pt x="198810" y="251759"/>
                  <a:pt x="211276" y="248684"/>
                  <a:pt x="220245" y="243305"/>
                </a:cubicBezTo>
                <a:cubicBezTo>
                  <a:pt x="226838" y="239349"/>
                  <a:pt x="235389" y="241488"/>
                  <a:pt x="239345" y="248081"/>
                </a:cubicBezTo>
                <a:cubicBezTo>
                  <a:pt x="243298" y="254674"/>
                  <a:pt x="241160" y="263225"/>
                  <a:pt x="234567" y="267180"/>
                </a:cubicBezTo>
                <a:cubicBezTo>
                  <a:pt x="220334" y="275719"/>
                  <a:pt x="202637" y="279602"/>
                  <a:pt x="185643" y="279602"/>
                </a:cubicBezTo>
                <a:cubicBezTo>
                  <a:pt x="168648" y="279602"/>
                  <a:pt x="150951" y="275717"/>
                  <a:pt x="136717" y="267177"/>
                </a:cubicBezTo>
                <a:cubicBezTo>
                  <a:pt x="130124" y="263221"/>
                  <a:pt x="127986" y="254670"/>
                  <a:pt x="131942" y="248077"/>
                </a:cubicBezTo>
                <a:cubicBezTo>
                  <a:pt x="135897" y="241484"/>
                  <a:pt x="144449" y="239346"/>
                  <a:pt x="151042" y="243303"/>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sp>
        <p:nvSpPr>
          <p:cNvPr id="80" name="Graphic 69">
            <a:extLst>
              <a:ext uri="{FF2B5EF4-FFF2-40B4-BE49-F238E27FC236}">
                <a16:creationId xmlns:a16="http://schemas.microsoft.com/office/drawing/2014/main" id="{599352E4-E99F-DD81-F466-031B695AC7DC}"/>
              </a:ext>
            </a:extLst>
          </p:cNvPr>
          <p:cNvSpPr>
            <a:spLocks noChangeAspect="1"/>
          </p:cNvSpPr>
          <p:nvPr/>
        </p:nvSpPr>
        <p:spPr>
          <a:xfrm>
            <a:off x="8684709" y="1677356"/>
            <a:ext cx="429523" cy="398846"/>
          </a:xfrm>
          <a:custGeom>
            <a:avLst/>
            <a:gdLst>
              <a:gd name="connsiteX0" fmla="*/ 161073 w 429523"/>
              <a:gd name="connsiteY0" fmla="*/ 0 h 398846"/>
              <a:gd name="connsiteX1" fmla="*/ 1 w 429523"/>
              <a:gd name="connsiteY1" fmla="*/ 161071 h 398846"/>
              <a:gd name="connsiteX2" fmla="*/ 10255 w 429523"/>
              <a:gd name="connsiteY2" fmla="*/ 217735 h 398846"/>
              <a:gd name="connsiteX3" fmla="*/ 16912 w 429523"/>
              <a:gd name="connsiteY3" fmla="*/ 232987 h 398846"/>
              <a:gd name="connsiteX4" fmla="*/ 808 w 429523"/>
              <a:gd name="connsiteY4" fmla="*/ 293085 h 398846"/>
              <a:gd name="connsiteX5" fmla="*/ 28990 w 429523"/>
              <a:gd name="connsiteY5" fmla="*/ 321268 h 398846"/>
              <a:gd name="connsiteX6" fmla="*/ 89044 w 429523"/>
              <a:gd name="connsiteY6" fmla="*/ 305176 h 398846"/>
              <a:gd name="connsiteX7" fmla="*/ 161073 w 429523"/>
              <a:gd name="connsiteY7" fmla="*/ 322143 h 398846"/>
              <a:gd name="connsiteX8" fmla="*/ 322144 w 429523"/>
              <a:gd name="connsiteY8" fmla="*/ 161071 h 398846"/>
              <a:gd name="connsiteX9" fmla="*/ 161073 w 429523"/>
              <a:gd name="connsiteY9" fmla="*/ 0 h 398846"/>
              <a:gd name="connsiteX10" fmla="*/ 191060 w 429523"/>
              <a:gd name="connsiteY10" fmla="*/ 342724 h 398846"/>
              <a:gd name="connsiteX11" fmla="*/ 161071 w 429523"/>
              <a:gd name="connsiteY11" fmla="*/ 345156 h 398846"/>
              <a:gd name="connsiteX12" fmla="*/ 147986 w 429523"/>
              <a:gd name="connsiteY12" fmla="*/ 344697 h 398846"/>
              <a:gd name="connsiteX13" fmla="*/ 268452 w 429523"/>
              <a:gd name="connsiteY13" fmla="*/ 398846 h 398846"/>
              <a:gd name="connsiteX14" fmla="*/ 340480 w 429523"/>
              <a:gd name="connsiteY14" fmla="*/ 381879 h 398846"/>
              <a:gd name="connsiteX15" fmla="*/ 400534 w 429523"/>
              <a:gd name="connsiteY15" fmla="*/ 397970 h 398846"/>
              <a:gd name="connsiteX16" fmla="*/ 428715 w 429523"/>
              <a:gd name="connsiteY16" fmla="*/ 369789 h 398846"/>
              <a:gd name="connsiteX17" fmla="*/ 412613 w 429523"/>
              <a:gd name="connsiteY17" fmla="*/ 309691 h 398846"/>
              <a:gd name="connsiteX18" fmla="*/ 419269 w 429523"/>
              <a:gd name="connsiteY18" fmla="*/ 294438 h 398846"/>
              <a:gd name="connsiteX19" fmla="*/ 429524 w 429523"/>
              <a:gd name="connsiteY19" fmla="*/ 237775 h 398846"/>
              <a:gd name="connsiteX20" fmla="*/ 330557 w 429523"/>
              <a:gd name="connsiteY20" fmla="*/ 89112 h 398846"/>
              <a:gd name="connsiteX21" fmla="*/ 342629 w 429523"/>
              <a:gd name="connsiteY21" fmla="*/ 130525 h 398846"/>
              <a:gd name="connsiteX22" fmla="*/ 398843 w 429523"/>
              <a:gd name="connsiteY22" fmla="*/ 237775 h 398846"/>
              <a:gd name="connsiteX23" fmla="*/ 382802 w 429523"/>
              <a:gd name="connsiteY23" fmla="*/ 300487 h 398846"/>
              <a:gd name="connsiteX24" fmla="*/ 381428 w 429523"/>
              <a:gd name="connsiteY24" fmla="*/ 311848 h 398846"/>
              <a:gd name="connsiteX25" fmla="*/ 395642 w 429523"/>
              <a:gd name="connsiteY25" fmla="*/ 364897 h 398846"/>
              <a:gd name="connsiteX26" fmla="*/ 342629 w 429523"/>
              <a:gd name="connsiteY26" fmla="*/ 350692 h 398846"/>
              <a:gd name="connsiteX27" fmla="*/ 331258 w 429523"/>
              <a:gd name="connsiteY27" fmla="*/ 352073 h 398846"/>
              <a:gd name="connsiteX28" fmla="*/ 268452 w 429523"/>
              <a:gd name="connsiteY28" fmla="*/ 368166 h 398846"/>
              <a:gd name="connsiteX29" fmla="*/ 191060 w 429523"/>
              <a:gd name="connsiteY29" fmla="*/ 342724 h 398846"/>
              <a:gd name="connsiteX30" fmla="*/ 145731 w 429523"/>
              <a:gd name="connsiteY30" fmla="*/ 184082 h 398846"/>
              <a:gd name="connsiteX31" fmla="*/ 170289 w 429523"/>
              <a:gd name="connsiteY31" fmla="*/ 130724 h 398846"/>
              <a:gd name="connsiteX32" fmla="*/ 170582 w 429523"/>
              <a:gd name="connsiteY32" fmla="*/ 130391 h 398846"/>
              <a:gd name="connsiteX33" fmla="*/ 184082 w 429523"/>
              <a:gd name="connsiteY33" fmla="*/ 107381 h 398846"/>
              <a:gd name="connsiteX34" fmla="*/ 161071 w 429523"/>
              <a:gd name="connsiteY34" fmla="*/ 92041 h 398846"/>
              <a:gd name="connsiteX35" fmla="*/ 138061 w 429523"/>
              <a:gd name="connsiteY35" fmla="*/ 107381 h 398846"/>
              <a:gd name="connsiteX36" fmla="*/ 122721 w 429523"/>
              <a:gd name="connsiteY36" fmla="*/ 122721 h 398846"/>
              <a:gd name="connsiteX37" fmla="*/ 107381 w 429523"/>
              <a:gd name="connsiteY37" fmla="*/ 107381 h 398846"/>
              <a:gd name="connsiteX38" fmla="*/ 161071 w 429523"/>
              <a:gd name="connsiteY38" fmla="*/ 61361 h 398846"/>
              <a:gd name="connsiteX39" fmla="*/ 214762 w 429523"/>
              <a:gd name="connsiteY39" fmla="*/ 107381 h 398846"/>
              <a:gd name="connsiteX40" fmla="*/ 193592 w 429523"/>
              <a:gd name="connsiteY40" fmla="*/ 150793 h 398846"/>
              <a:gd name="connsiteX41" fmla="*/ 193315 w 429523"/>
              <a:gd name="connsiteY41" fmla="*/ 151108 h 398846"/>
              <a:gd name="connsiteX42" fmla="*/ 176412 w 429523"/>
              <a:gd name="connsiteY42" fmla="*/ 184082 h 398846"/>
              <a:gd name="connsiteX43" fmla="*/ 161071 w 429523"/>
              <a:gd name="connsiteY43" fmla="*/ 199422 h 398846"/>
              <a:gd name="connsiteX44" fmla="*/ 145731 w 429523"/>
              <a:gd name="connsiteY44" fmla="*/ 184082 h 398846"/>
              <a:gd name="connsiteX45" fmla="*/ 180247 w 429523"/>
              <a:gd name="connsiteY45" fmla="*/ 241607 h 398846"/>
              <a:gd name="connsiteX46" fmla="*/ 161071 w 429523"/>
              <a:gd name="connsiteY46" fmla="*/ 260782 h 398846"/>
              <a:gd name="connsiteX47" fmla="*/ 141896 w 429523"/>
              <a:gd name="connsiteY47" fmla="*/ 241607 h 398846"/>
              <a:gd name="connsiteX48" fmla="*/ 161071 w 429523"/>
              <a:gd name="connsiteY48" fmla="*/ 222432 h 398846"/>
              <a:gd name="connsiteX49" fmla="*/ 180247 w 429523"/>
              <a:gd name="connsiteY49" fmla="*/ 241607 h 39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9523" h="398846">
                <a:moveTo>
                  <a:pt x="161073" y="0"/>
                </a:moveTo>
                <a:cubicBezTo>
                  <a:pt x="72115" y="0"/>
                  <a:pt x="1" y="72114"/>
                  <a:pt x="1" y="161071"/>
                </a:cubicBezTo>
                <a:cubicBezTo>
                  <a:pt x="1" y="180997"/>
                  <a:pt x="3625" y="200097"/>
                  <a:pt x="10255" y="217735"/>
                </a:cubicBezTo>
                <a:cubicBezTo>
                  <a:pt x="12216" y="222953"/>
                  <a:pt x="14440" y="228043"/>
                  <a:pt x="16912" y="232987"/>
                </a:cubicBezTo>
                <a:lnTo>
                  <a:pt x="808" y="293085"/>
                </a:lnTo>
                <a:cubicBezTo>
                  <a:pt x="-3776" y="310196"/>
                  <a:pt x="11881" y="325852"/>
                  <a:pt x="28990" y="321268"/>
                </a:cubicBezTo>
                <a:lnTo>
                  <a:pt x="89044" y="305176"/>
                </a:lnTo>
                <a:cubicBezTo>
                  <a:pt x="110733" y="316036"/>
                  <a:pt x="135209" y="322143"/>
                  <a:pt x="161073" y="322143"/>
                </a:cubicBezTo>
                <a:cubicBezTo>
                  <a:pt x="250029" y="322143"/>
                  <a:pt x="322144" y="250029"/>
                  <a:pt x="322144" y="161071"/>
                </a:cubicBezTo>
                <a:cubicBezTo>
                  <a:pt x="322144" y="72114"/>
                  <a:pt x="250029" y="0"/>
                  <a:pt x="161073" y="0"/>
                </a:cubicBezTo>
                <a:close/>
                <a:moveTo>
                  <a:pt x="191060" y="342724"/>
                </a:moveTo>
                <a:cubicBezTo>
                  <a:pt x="181300" y="344324"/>
                  <a:pt x="171283" y="345156"/>
                  <a:pt x="161071" y="345156"/>
                </a:cubicBezTo>
                <a:cubicBezTo>
                  <a:pt x="156672" y="345156"/>
                  <a:pt x="152308" y="345001"/>
                  <a:pt x="147986" y="344697"/>
                </a:cubicBezTo>
                <a:cubicBezTo>
                  <a:pt x="177491" y="377916"/>
                  <a:pt x="220527" y="398846"/>
                  <a:pt x="268452" y="398846"/>
                </a:cubicBezTo>
                <a:cubicBezTo>
                  <a:pt x="294316" y="398846"/>
                  <a:pt x="318791" y="392739"/>
                  <a:pt x="340480" y="381879"/>
                </a:cubicBezTo>
                <a:lnTo>
                  <a:pt x="400534" y="397970"/>
                </a:lnTo>
                <a:cubicBezTo>
                  <a:pt x="417643" y="402556"/>
                  <a:pt x="433300" y="386899"/>
                  <a:pt x="428715" y="369789"/>
                </a:cubicBezTo>
                <a:lnTo>
                  <a:pt x="412613" y="309691"/>
                </a:lnTo>
                <a:cubicBezTo>
                  <a:pt x="415084" y="304745"/>
                  <a:pt x="417308" y="299656"/>
                  <a:pt x="419269" y="294438"/>
                </a:cubicBezTo>
                <a:cubicBezTo>
                  <a:pt x="425899" y="276800"/>
                  <a:pt x="429524" y="257699"/>
                  <a:pt x="429524" y="237775"/>
                </a:cubicBezTo>
                <a:cubicBezTo>
                  <a:pt x="429524" y="170829"/>
                  <a:pt x="388682" y="113423"/>
                  <a:pt x="330557" y="89112"/>
                </a:cubicBezTo>
                <a:cubicBezTo>
                  <a:pt x="336124" y="102208"/>
                  <a:pt x="340218" y="116082"/>
                  <a:pt x="342629" y="130525"/>
                </a:cubicBezTo>
                <a:cubicBezTo>
                  <a:pt x="376597" y="154062"/>
                  <a:pt x="398843" y="193321"/>
                  <a:pt x="398843" y="237775"/>
                </a:cubicBezTo>
                <a:cubicBezTo>
                  <a:pt x="398843" y="260537"/>
                  <a:pt x="393023" y="281895"/>
                  <a:pt x="382802" y="300487"/>
                </a:cubicBezTo>
                <a:cubicBezTo>
                  <a:pt x="380895" y="303955"/>
                  <a:pt x="380403" y="308025"/>
                  <a:pt x="381428" y="311848"/>
                </a:cubicBezTo>
                <a:lnTo>
                  <a:pt x="395642" y="364897"/>
                </a:lnTo>
                <a:lnTo>
                  <a:pt x="342629" y="350692"/>
                </a:lnTo>
                <a:cubicBezTo>
                  <a:pt x="338802" y="349667"/>
                  <a:pt x="334728" y="350163"/>
                  <a:pt x="331258" y="352073"/>
                </a:cubicBezTo>
                <a:cubicBezTo>
                  <a:pt x="312644" y="362326"/>
                  <a:pt x="291252" y="368166"/>
                  <a:pt x="268452" y="368166"/>
                </a:cubicBezTo>
                <a:cubicBezTo>
                  <a:pt x="239475" y="368166"/>
                  <a:pt x="212706" y="358714"/>
                  <a:pt x="191060" y="342724"/>
                </a:cubicBezTo>
                <a:close/>
                <a:moveTo>
                  <a:pt x="145731" y="184082"/>
                </a:moveTo>
                <a:cubicBezTo>
                  <a:pt x="145731" y="158689"/>
                  <a:pt x="159295" y="143243"/>
                  <a:pt x="170289" y="130724"/>
                </a:cubicBezTo>
                <a:lnTo>
                  <a:pt x="170582" y="130391"/>
                </a:lnTo>
                <a:cubicBezTo>
                  <a:pt x="179173" y="120573"/>
                  <a:pt x="184082" y="114744"/>
                  <a:pt x="184082" y="107381"/>
                </a:cubicBezTo>
                <a:cubicBezTo>
                  <a:pt x="183928" y="102932"/>
                  <a:pt x="181320" y="92041"/>
                  <a:pt x="161071" y="92041"/>
                </a:cubicBezTo>
                <a:cubicBezTo>
                  <a:pt x="139135" y="92041"/>
                  <a:pt x="138061" y="104773"/>
                  <a:pt x="138061" y="107381"/>
                </a:cubicBezTo>
                <a:cubicBezTo>
                  <a:pt x="138061" y="115818"/>
                  <a:pt x="131158" y="122721"/>
                  <a:pt x="122721" y="122721"/>
                </a:cubicBezTo>
                <a:cubicBezTo>
                  <a:pt x="114284" y="122721"/>
                  <a:pt x="107381" y="115818"/>
                  <a:pt x="107381" y="107381"/>
                </a:cubicBezTo>
                <a:cubicBezTo>
                  <a:pt x="107381" y="88819"/>
                  <a:pt x="121647" y="61361"/>
                  <a:pt x="161071" y="61361"/>
                </a:cubicBezTo>
                <a:cubicBezTo>
                  <a:pt x="200495" y="61361"/>
                  <a:pt x="214762" y="88819"/>
                  <a:pt x="214762" y="107381"/>
                </a:cubicBezTo>
                <a:cubicBezTo>
                  <a:pt x="214762" y="125942"/>
                  <a:pt x="203564" y="139442"/>
                  <a:pt x="193592" y="150793"/>
                </a:cubicBezTo>
                <a:lnTo>
                  <a:pt x="193315" y="151108"/>
                </a:lnTo>
                <a:cubicBezTo>
                  <a:pt x="184229" y="161404"/>
                  <a:pt x="176412" y="170263"/>
                  <a:pt x="176412" y="184082"/>
                </a:cubicBezTo>
                <a:cubicBezTo>
                  <a:pt x="176412" y="192519"/>
                  <a:pt x="169508" y="199422"/>
                  <a:pt x="161071" y="199422"/>
                </a:cubicBezTo>
                <a:cubicBezTo>
                  <a:pt x="152634" y="199422"/>
                  <a:pt x="145731" y="192519"/>
                  <a:pt x="145731" y="184082"/>
                </a:cubicBezTo>
                <a:close/>
                <a:moveTo>
                  <a:pt x="180247" y="241607"/>
                </a:moveTo>
                <a:cubicBezTo>
                  <a:pt x="180247" y="252198"/>
                  <a:pt x="171662" y="260782"/>
                  <a:pt x="161071" y="260782"/>
                </a:cubicBezTo>
                <a:cubicBezTo>
                  <a:pt x="150481" y="260782"/>
                  <a:pt x="141896" y="252198"/>
                  <a:pt x="141896" y="241607"/>
                </a:cubicBezTo>
                <a:cubicBezTo>
                  <a:pt x="141896" y="231016"/>
                  <a:pt x="150481" y="222432"/>
                  <a:pt x="161071" y="222432"/>
                </a:cubicBezTo>
                <a:cubicBezTo>
                  <a:pt x="171662" y="222432"/>
                  <a:pt x="180247" y="231016"/>
                  <a:pt x="180247" y="241607"/>
                </a:cubicBezTo>
                <a:close/>
              </a:path>
            </a:pathLst>
          </a:cu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grpSp>
        <p:nvGrpSpPr>
          <p:cNvPr id="82" name="Group 81">
            <a:extLst>
              <a:ext uri="{FF2B5EF4-FFF2-40B4-BE49-F238E27FC236}">
                <a16:creationId xmlns:a16="http://schemas.microsoft.com/office/drawing/2014/main" id="{C08F8719-0E8F-5A25-53A7-E123988EDAF8}"/>
              </a:ext>
            </a:extLst>
          </p:cNvPr>
          <p:cNvGrpSpPr/>
          <p:nvPr/>
        </p:nvGrpSpPr>
        <p:grpSpPr>
          <a:xfrm flipH="1">
            <a:off x="8153569" y="1876779"/>
            <a:ext cx="415441" cy="182880"/>
            <a:chOff x="3637905" y="2458608"/>
            <a:chExt cx="415441" cy="182880"/>
          </a:xfrm>
          <a:noFill/>
        </p:grpSpPr>
        <p:sp>
          <p:nvSpPr>
            <p:cNvPr id="97" name="Arc 96">
              <a:extLst>
                <a:ext uri="{FF2B5EF4-FFF2-40B4-BE49-F238E27FC236}">
                  <a16:creationId xmlns:a16="http://schemas.microsoft.com/office/drawing/2014/main" id="{0EF1DC02-A514-53FA-76DA-A39703C9076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8" name="Straight Connector 97">
              <a:extLst>
                <a:ext uri="{FF2B5EF4-FFF2-40B4-BE49-F238E27FC236}">
                  <a16:creationId xmlns:a16="http://schemas.microsoft.com/office/drawing/2014/main" id="{993324E2-90E3-D8E4-54C9-F66212930F57}"/>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0FD6ED91-7A62-B5B0-1519-944D60AF9AAB}"/>
              </a:ext>
            </a:extLst>
          </p:cNvPr>
          <p:cNvCxnSpPr>
            <a:cxnSpLocks/>
          </p:cNvCxnSpPr>
          <p:nvPr/>
        </p:nvCxnSpPr>
        <p:spPr>
          <a:xfrm>
            <a:off x="8153569" y="1968219"/>
            <a:ext cx="0" cy="1691641"/>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52BE7964-992F-369A-163F-0EADFA1AA8A7}"/>
              </a:ext>
            </a:extLst>
          </p:cNvPr>
          <p:cNvGrpSpPr/>
          <p:nvPr/>
        </p:nvGrpSpPr>
        <p:grpSpPr>
          <a:xfrm flipH="1">
            <a:off x="8153569" y="2640070"/>
            <a:ext cx="415441" cy="182880"/>
            <a:chOff x="3637905" y="2458608"/>
            <a:chExt cx="415441" cy="182880"/>
          </a:xfrm>
          <a:noFill/>
        </p:grpSpPr>
        <p:sp>
          <p:nvSpPr>
            <p:cNvPr id="95" name="Arc 94">
              <a:extLst>
                <a:ext uri="{FF2B5EF4-FFF2-40B4-BE49-F238E27FC236}">
                  <a16:creationId xmlns:a16="http://schemas.microsoft.com/office/drawing/2014/main" id="{43340E62-1966-2082-6EA1-604B8EA75EE7}"/>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1392CB87-CDC7-2E6A-5856-547C884956C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1D7421AD-6544-AA3D-1132-1F5B22253A33}"/>
              </a:ext>
            </a:extLst>
          </p:cNvPr>
          <p:cNvCxnSpPr>
            <a:cxnSpLocks/>
          </p:cNvCxnSpPr>
          <p:nvPr/>
        </p:nvCxnSpPr>
        <p:spPr>
          <a:xfrm>
            <a:off x="6293632" y="3751299"/>
            <a:ext cx="1768496" cy="0"/>
          </a:xfrm>
          <a:prstGeom prst="line">
            <a:avLst/>
          </a:prstGeom>
          <a:ln w="19050" cap="rnd">
            <a:gradFill flip="none" rotWithShape="1">
              <a:gsLst>
                <a:gs pos="0">
                  <a:srgbClr val="FFFFFF">
                    <a:alpha val="0"/>
                  </a:srgbClr>
                </a:gs>
                <a:gs pos="40000">
                  <a:srgbClr val="FFFFFF"/>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88" name="Arc 87">
            <a:extLst>
              <a:ext uri="{FF2B5EF4-FFF2-40B4-BE49-F238E27FC236}">
                <a16:creationId xmlns:a16="http://schemas.microsoft.com/office/drawing/2014/main" id="{5E5E9E70-E0BC-6B39-43DA-B8F5A13E5F13}"/>
              </a:ext>
            </a:extLst>
          </p:cNvPr>
          <p:cNvSpPr/>
          <p:nvPr/>
        </p:nvSpPr>
        <p:spPr>
          <a:xfrm rot="10800000" flipH="1">
            <a:off x="7970689" y="3568420"/>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DEC4C131-B648-A536-DA6E-2EB3B297CE8A}"/>
              </a:ext>
            </a:extLst>
          </p:cNvPr>
          <p:cNvCxnSpPr>
            <a:cxnSpLocks/>
          </p:cNvCxnSpPr>
          <p:nvPr/>
        </p:nvCxnSpPr>
        <p:spPr>
          <a:xfrm>
            <a:off x="8153569" y="3834822"/>
            <a:ext cx="0" cy="1768920"/>
          </a:xfrm>
          <a:prstGeom prst="line">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0" name="Arc 89">
            <a:extLst>
              <a:ext uri="{FF2B5EF4-FFF2-40B4-BE49-F238E27FC236}">
                <a16:creationId xmlns:a16="http://schemas.microsoft.com/office/drawing/2014/main" id="{0D3A67F8-4F5D-6355-58D6-7657F1A3A81A}"/>
              </a:ext>
            </a:extLst>
          </p:cNvPr>
          <p:cNvSpPr/>
          <p:nvPr/>
        </p:nvSpPr>
        <p:spPr>
          <a:xfrm rot="10800000" flipH="1" flipV="1">
            <a:off x="7970689" y="3751299"/>
            <a:ext cx="182880" cy="182880"/>
          </a:xfrm>
          <a:prstGeom prst="arc">
            <a:avLst/>
          </a:prstGeom>
          <a:no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F8D168C9-E7D7-6072-1BF6-A12B68DB7F4C}"/>
              </a:ext>
            </a:extLst>
          </p:cNvPr>
          <p:cNvGrpSpPr/>
          <p:nvPr/>
        </p:nvGrpSpPr>
        <p:grpSpPr>
          <a:xfrm flipH="1" flipV="1">
            <a:off x="8153569" y="3989864"/>
            <a:ext cx="415441" cy="182880"/>
            <a:chOff x="3637905" y="2458608"/>
            <a:chExt cx="415441" cy="182880"/>
          </a:xfrm>
          <a:noFill/>
        </p:grpSpPr>
        <p:sp>
          <p:nvSpPr>
            <p:cNvPr id="100" name="Arc 99">
              <a:extLst>
                <a:ext uri="{FF2B5EF4-FFF2-40B4-BE49-F238E27FC236}">
                  <a16:creationId xmlns:a16="http://schemas.microsoft.com/office/drawing/2014/main" id="{394FEF2B-D13C-9699-9810-153181C01B1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80ABCE8C-BFE0-8E90-021D-1A881DBCD2A1}"/>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E6824F90-CEE3-D384-8E7C-BC3561443A73}"/>
              </a:ext>
            </a:extLst>
          </p:cNvPr>
          <p:cNvGrpSpPr/>
          <p:nvPr/>
        </p:nvGrpSpPr>
        <p:grpSpPr>
          <a:xfrm flipH="1">
            <a:off x="8153569" y="3403361"/>
            <a:ext cx="415441" cy="182880"/>
            <a:chOff x="3637905" y="2458608"/>
            <a:chExt cx="415441" cy="182880"/>
          </a:xfrm>
          <a:noFill/>
        </p:grpSpPr>
        <p:sp>
          <p:nvSpPr>
            <p:cNvPr id="110" name="Arc 109">
              <a:extLst>
                <a:ext uri="{FF2B5EF4-FFF2-40B4-BE49-F238E27FC236}">
                  <a16:creationId xmlns:a16="http://schemas.microsoft.com/office/drawing/2014/main" id="{9255956D-8E53-9F7E-E28E-B108A8B3BF30}"/>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E7FAB418-40A5-1E33-D769-A3919EFC8D52}"/>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CADE7EF-90CF-AE1A-7498-0C074C418948}"/>
              </a:ext>
            </a:extLst>
          </p:cNvPr>
          <p:cNvGrpSpPr/>
          <p:nvPr/>
        </p:nvGrpSpPr>
        <p:grpSpPr>
          <a:xfrm flipH="1" flipV="1">
            <a:off x="8153569" y="4750237"/>
            <a:ext cx="415441" cy="182880"/>
            <a:chOff x="3637905" y="2458608"/>
            <a:chExt cx="415441" cy="182880"/>
          </a:xfrm>
          <a:noFill/>
        </p:grpSpPr>
        <p:sp>
          <p:nvSpPr>
            <p:cNvPr id="113" name="Arc 112">
              <a:extLst>
                <a:ext uri="{FF2B5EF4-FFF2-40B4-BE49-F238E27FC236}">
                  <a16:creationId xmlns:a16="http://schemas.microsoft.com/office/drawing/2014/main" id="{AA851688-2CCA-F503-B29F-932C1EDAA04C}"/>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4" name="Straight Connector 113">
              <a:extLst>
                <a:ext uri="{FF2B5EF4-FFF2-40B4-BE49-F238E27FC236}">
                  <a16:creationId xmlns:a16="http://schemas.microsoft.com/office/drawing/2014/main" id="{6A2215F4-1B89-F13E-A70E-457004CF0E49}"/>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3DB8BD0-FE85-950B-CAF2-1B8902E3A6E5}"/>
              </a:ext>
            </a:extLst>
          </p:cNvPr>
          <p:cNvGrpSpPr/>
          <p:nvPr/>
        </p:nvGrpSpPr>
        <p:grpSpPr>
          <a:xfrm flipH="1" flipV="1">
            <a:off x="8153569" y="5510610"/>
            <a:ext cx="415441" cy="182880"/>
            <a:chOff x="3637905" y="2458608"/>
            <a:chExt cx="415441" cy="182880"/>
          </a:xfrm>
          <a:noFill/>
        </p:grpSpPr>
        <p:sp>
          <p:nvSpPr>
            <p:cNvPr id="116" name="Arc 115">
              <a:extLst>
                <a:ext uri="{FF2B5EF4-FFF2-40B4-BE49-F238E27FC236}">
                  <a16:creationId xmlns:a16="http://schemas.microsoft.com/office/drawing/2014/main" id="{040BE8C9-C839-E8C5-10FF-345E22655234}"/>
                </a:ext>
              </a:extLst>
            </p:cNvPr>
            <p:cNvSpPr/>
            <p:nvPr/>
          </p:nvSpPr>
          <p:spPr>
            <a:xfrm>
              <a:off x="3870466" y="2458608"/>
              <a:ext cx="182880" cy="182880"/>
            </a:xfrm>
            <a:prstGeom prst="arc">
              <a:avLst/>
            </a:prstGeom>
            <a:grpFill/>
            <a:ln w="19050" cap="rnd">
              <a:solidFill>
                <a:srgbClr val="FFFFFF"/>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AF6A6ADF-D587-BE64-B2CF-E7C477176C26}"/>
                </a:ext>
              </a:extLst>
            </p:cNvPr>
            <p:cNvCxnSpPr>
              <a:cxnSpLocks/>
            </p:cNvCxnSpPr>
            <p:nvPr/>
          </p:nvCxnSpPr>
          <p:spPr>
            <a:xfrm flipH="1">
              <a:off x="3637905" y="2458608"/>
              <a:ext cx="324000" cy="0"/>
            </a:xfrm>
            <a:prstGeom prst="line">
              <a:avLst/>
            </a:prstGeom>
            <a:grpFill/>
            <a:ln w="19050" cap="rnd">
              <a:solidFill>
                <a:srgbClr val="FFFFFF"/>
              </a:solidFill>
              <a:headEnd type="none" w="sm" len="sm"/>
              <a:tailEnd type="arrow" w="lg" len="sm"/>
            </a:ln>
          </p:spPr>
          <p:style>
            <a:lnRef idx="1">
              <a:schemeClr val="accent1"/>
            </a:lnRef>
            <a:fillRef idx="0">
              <a:schemeClr val="accent1"/>
            </a:fillRef>
            <a:effectRef idx="0">
              <a:schemeClr val="accent1"/>
            </a:effectRef>
            <a:fontRef idx="minor">
              <a:schemeClr val="tx1"/>
            </a:fontRef>
          </p:style>
        </p:cxnSp>
      </p:grpSp>
      <p:sp>
        <p:nvSpPr>
          <p:cNvPr id="53" name="Rectangle: Rounded Corners 86">
            <a:extLst>
              <a:ext uri="{FF2B5EF4-FFF2-40B4-BE49-F238E27FC236}">
                <a16:creationId xmlns:a16="http://schemas.microsoft.com/office/drawing/2014/main" id="{992F6206-0F67-3659-71F7-C33390736488}"/>
              </a:ext>
            </a:extLst>
          </p:cNvPr>
          <p:cNvSpPr/>
          <p:nvPr/>
        </p:nvSpPr>
        <p:spPr>
          <a:xfrm>
            <a:off x="6606256" y="3568420"/>
            <a:ext cx="1258204" cy="380961"/>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FFFFFF"/>
                </a:solidFill>
                <a:effectLst/>
                <a:uLnTx/>
                <a:uFillTx/>
                <a:latin typeface="Segoe UI Semibold"/>
                <a:ea typeface="+mn-ea"/>
                <a:cs typeface="+mn-cs"/>
              </a:rPr>
              <a:t>Adaptation</a:t>
            </a:r>
          </a:p>
        </p:txBody>
      </p:sp>
    </p:spTree>
    <p:extLst>
      <p:ext uri="{BB962C8B-B14F-4D97-AF65-F5344CB8AC3E}">
        <p14:creationId xmlns:p14="http://schemas.microsoft.com/office/powerpoint/2010/main" val="42640441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B0F2FA7A-B8CC-663B-6AD8-8B373273C571}"/>
              </a:ext>
            </a:extLst>
          </p:cNvPr>
          <p:cNvSpPr/>
          <p:nvPr/>
        </p:nvSpPr>
        <p:spPr bwMode="auto">
          <a:xfrm>
            <a:off x="609601" y="1368812"/>
            <a:ext cx="10981266" cy="5040454"/>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Freeform: Shape 7">
            <a:extLst>
              <a:ext uri="{FF2B5EF4-FFF2-40B4-BE49-F238E27FC236}">
                <a16:creationId xmlns:a16="http://schemas.microsoft.com/office/drawing/2014/main" id="{96411967-909B-279F-8FA8-97077844F2F7}"/>
              </a:ext>
            </a:extLst>
          </p:cNvPr>
          <p:cNvSpPr/>
          <p:nvPr/>
        </p:nvSpPr>
        <p:spPr>
          <a:xfrm>
            <a:off x="5502253" y="1573605"/>
            <a:ext cx="4747527" cy="4633806"/>
          </a:xfrm>
          <a:custGeom>
            <a:avLst/>
            <a:gdLst>
              <a:gd name="connsiteX0" fmla="*/ 0 w 5703617"/>
              <a:gd name="connsiteY0" fmla="*/ 2851809 h 5703617"/>
              <a:gd name="connsiteX1" fmla="*/ 2851809 w 5703617"/>
              <a:gd name="connsiteY1" fmla="*/ 0 h 5703617"/>
              <a:gd name="connsiteX2" fmla="*/ 5703618 w 5703617"/>
              <a:gd name="connsiteY2" fmla="*/ 2851809 h 5703617"/>
              <a:gd name="connsiteX3" fmla="*/ 2851809 w 5703617"/>
              <a:gd name="connsiteY3" fmla="*/ 5703618 h 5703617"/>
              <a:gd name="connsiteX4" fmla="*/ 0 w 5703617"/>
              <a:gd name="connsiteY4" fmla="*/ 2851809 h 5703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17" h="5703617">
                <a:moveTo>
                  <a:pt x="0" y="2851809"/>
                </a:moveTo>
                <a:cubicBezTo>
                  <a:pt x="0" y="1276798"/>
                  <a:pt x="1276798" y="0"/>
                  <a:pt x="2851809" y="0"/>
                </a:cubicBezTo>
                <a:cubicBezTo>
                  <a:pt x="4426820" y="0"/>
                  <a:pt x="5703618" y="1276798"/>
                  <a:pt x="5703618" y="2851809"/>
                </a:cubicBezTo>
                <a:cubicBezTo>
                  <a:pt x="5703618" y="4426820"/>
                  <a:pt x="4426820" y="5703618"/>
                  <a:pt x="2851809" y="5703618"/>
                </a:cubicBezTo>
                <a:cubicBezTo>
                  <a:pt x="1276798" y="5703618"/>
                  <a:pt x="0" y="4426820"/>
                  <a:pt x="0" y="2851809"/>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4" name="Freeform: Shape 8">
            <a:extLst>
              <a:ext uri="{FF2B5EF4-FFF2-40B4-BE49-F238E27FC236}">
                <a16:creationId xmlns:a16="http://schemas.microsoft.com/office/drawing/2014/main" id="{E924048E-169F-0047-28DA-F80B41FD2A0C}"/>
              </a:ext>
            </a:extLst>
          </p:cNvPr>
          <p:cNvSpPr/>
          <p:nvPr/>
        </p:nvSpPr>
        <p:spPr>
          <a:xfrm>
            <a:off x="4003689" y="3993709"/>
            <a:ext cx="1347905" cy="1347905"/>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5" name="Freeform: Shape 12">
            <a:extLst>
              <a:ext uri="{FF2B5EF4-FFF2-40B4-BE49-F238E27FC236}">
                <a16:creationId xmlns:a16="http://schemas.microsoft.com/office/drawing/2014/main" id="{2D9088B9-2D2C-15FD-30C5-753B2509371E}"/>
              </a:ext>
            </a:extLst>
          </p:cNvPr>
          <p:cNvSpPr/>
          <p:nvPr/>
        </p:nvSpPr>
        <p:spPr>
          <a:xfrm>
            <a:off x="3480010" y="5230743"/>
            <a:ext cx="523679" cy="523679"/>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rgbClr val="49C5B1"/>
              </a:gs>
              <a:gs pos="5000">
                <a:srgbClr val="8DE971"/>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endParaRPr kumimoji="0" lang="en-CA"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70" name="TextBox 69">
            <a:extLst>
              <a:ext uri="{FF2B5EF4-FFF2-40B4-BE49-F238E27FC236}">
                <a16:creationId xmlns:a16="http://schemas.microsoft.com/office/drawing/2014/main" id="{CD14702B-F256-D581-969D-D0874617E190}"/>
              </a:ext>
            </a:extLst>
          </p:cNvPr>
          <p:cNvSpPr txBox="1"/>
          <p:nvPr/>
        </p:nvSpPr>
        <p:spPr>
          <a:xfrm>
            <a:off x="1078925" y="317723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175B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GPT-3</a:t>
            </a:r>
            <a:endPar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C10515A2-F81F-7AC0-FA66-ACB3AC21B96B}"/>
              </a:ext>
            </a:extLst>
          </p:cNvPr>
          <p:cNvSpPr txBox="1"/>
          <p:nvPr/>
        </p:nvSpPr>
        <p:spPr>
          <a:xfrm>
            <a:off x="1078925" y="4406051"/>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17B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Turing-NLG</a:t>
            </a:r>
            <a:endParaRPr kumimoji="0" lang="en-CA"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C5B6382A-3242-5E01-22CF-B67CF94E0EE2}"/>
              </a:ext>
            </a:extLst>
          </p:cNvPr>
          <p:cNvSpPr txBox="1"/>
          <p:nvPr/>
        </p:nvSpPr>
        <p:spPr>
          <a:xfrm>
            <a:off x="1078925" y="5252717"/>
            <a:ext cx="14130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DE971"/>
                </a:solidFill>
                <a:effectLst/>
                <a:uLnTx/>
                <a:uFillTx/>
                <a:latin typeface="Segoe UI Semibold" panose="020B0502040204020203" pitchFamily="34" charset="0"/>
                <a:ea typeface="+mn-ea"/>
                <a:cs typeface="Segoe UI Semibold" panose="020B0502040204020203" pitchFamily="34" charset="0"/>
              </a:rPr>
              <a:t>340M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BERT-Large</a:t>
            </a:r>
          </a:p>
        </p:txBody>
      </p:sp>
      <p:cxnSp>
        <p:nvCxnSpPr>
          <p:cNvPr id="12" name="Straight Connector 11">
            <a:extLst>
              <a:ext uri="{FF2B5EF4-FFF2-40B4-BE49-F238E27FC236}">
                <a16:creationId xmlns:a16="http://schemas.microsoft.com/office/drawing/2014/main" id="{1FDEF568-D8DB-B33A-82DC-C4BEE00B1F1B}"/>
              </a:ext>
            </a:extLst>
          </p:cNvPr>
          <p:cNvCxnSpPr>
            <a:cxnSpLocks/>
          </p:cNvCxnSpPr>
          <p:nvPr/>
        </p:nvCxnSpPr>
        <p:spPr>
          <a:xfrm flipH="1">
            <a:off x="2254132" y="3438847"/>
            <a:ext cx="2995201"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F20CD2-9534-F7DC-1F90-4461362B6812}"/>
              </a:ext>
            </a:extLst>
          </p:cNvPr>
          <p:cNvCxnSpPr>
            <a:cxnSpLocks/>
          </p:cNvCxnSpPr>
          <p:nvPr/>
        </p:nvCxnSpPr>
        <p:spPr>
          <a:xfrm flipH="1">
            <a:off x="2254132" y="4674972"/>
            <a:ext cx="1683944"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4A67A78-6E3D-6EE1-27C8-D697AABCE872}"/>
              </a:ext>
            </a:extLst>
          </p:cNvPr>
          <p:cNvCxnSpPr>
            <a:cxnSpLocks/>
          </p:cNvCxnSpPr>
          <p:nvPr/>
        </p:nvCxnSpPr>
        <p:spPr>
          <a:xfrm flipH="1">
            <a:off x="2254132" y="5489187"/>
            <a:ext cx="982559" cy="0"/>
          </a:xfrm>
          <a:prstGeom prst="line">
            <a:avLst/>
          </a:prstGeom>
          <a:ln w="19050">
            <a:gradFill flip="none" rotWithShape="1">
              <a:gsLst>
                <a:gs pos="0">
                  <a:srgbClr val="C5B4E3">
                    <a:alpha val="0"/>
                  </a:srgbClr>
                </a:gs>
                <a:gs pos="30000">
                  <a:srgbClr val="8EE972"/>
                </a:gs>
              </a:gsLst>
              <a:lin ang="0" scaled="0"/>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025C2CF4-9DF1-D10E-142B-FC87AA0928C2}"/>
              </a:ext>
            </a:extLst>
          </p:cNvPr>
          <p:cNvSpPr>
            <a:spLocks noGrp="1"/>
          </p:cNvSpPr>
          <p:nvPr>
            <p:ph type="title"/>
          </p:nvPr>
        </p:nvSpPr>
        <p:spPr>
          <a:xfrm>
            <a:off x="588263" y="457200"/>
            <a:ext cx="11018520" cy="553998"/>
          </a:xfrm>
        </p:spPr>
        <p:txBody>
          <a:bodyPr/>
          <a:lstStyle/>
          <a:p>
            <a:pPr algn="ctr"/>
            <a:r>
              <a:rPr lang="en-US"/>
              <a:t>Foundation models</a:t>
            </a:r>
          </a:p>
        </p:txBody>
      </p:sp>
    </p:spTree>
    <p:extLst>
      <p:ext uri="{BB962C8B-B14F-4D97-AF65-F5344CB8AC3E}">
        <p14:creationId xmlns:p14="http://schemas.microsoft.com/office/powerpoint/2010/main" val="2403867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26" presetClass="emph" presetSubtype="0" fill="hold" grpId="1" nodeType="withEffect">
                                  <p:stCondLst>
                                    <p:cond delay="0"/>
                                  </p:stCondLst>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26" presetClass="emph" presetSubtype="0" fill="hold" grpId="1" nodeType="withEffect">
                                  <p:stCondLst>
                                    <p:cond delay="0"/>
                                  </p:stCondLst>
                                  <p:childTnLst>
                                    <p:animEffect transition="out" filter="fade">
                                      <p:cBhvr>
                                        <p:cTn id="18" dur="500" tmFilter="0, 0; .2, .5; .8, .5; 1, 0"/>
                                        <p:tgtEl>
                                          <p:spTgt spid="14"/>
                                        </p:tgtEl>
                                      </p:cBhvr>
                                    </p:animEffect>
                                    <p:animScale>
                                      <p:cBhvr>
                                        <p:cTn id="19" dur="250" autoRev="1" fill="hold"/>
                                        <p:tgtEl>
                                          <p:spTgt spid="14"/>
                                        </p:tgtEl>
                                      </p:cBhvr>
                                      <p:by x="105000" y="105000"/>
                                    </p:animScale>
                                  </p:childTnLst>
                                </p:cTn>
                              </p:par>
                            </p:childTnLst>
                          </p:cTn>
                        </p:par>
                        <p:par>
                          <p:cTn id="20" fill="hold">
                            <p:stCondLst>
                              <p:cond delay="1500"/>
                            </p:stCondLst>
                            <p:childTnLst>
                              <p:par>
                                <p:cTn id="21" presetID="1"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26" presetClass="emph" presetSubtype="0" fill="hold" grpId="1" nodeType="withEffect">
                                  <p:stCondLst>
                                    <p:cond delay="0"/>
                                  </p:stCondLst>
                                  <p:childTnLst>
                                    <p:animEffect transition="out" filter="fade">
                                      <p:cBhvr>
                                        <p:cTn id="24" dur="500" tmFilter="0, 0; .2, .5; .8, .5; 1, 0"/>
                                        <p:tgtEl>
                                          <p:spTgt spid="13"/>
                                        </p:tgtEl>
                                      </p:cBhvr>
                                    </p:animEffect>
                                    <p:animScale>
                                      <p:cBhvr>
                                        <p:cTn id="25" dur="250" autoRev="1" fill="hold"/>
                                        <p:tgtEl>
                                          <p:spTgt spid="13"/>
                                        </p:tgtEl>
                                      </p:cBhvr>
                                      <p:by x="105000" y="105000"/>
                                    </p:animScale>
                                  </p:childTnLst>
                                </p:cTn>
                              </p:par>
                              <p:par>
                                <p:cTn id="26" presetID="22" presetClass="entr" presetSubtype="1"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up)">
                                      <p:cBhvr>
                                        <p:cTn id="31" dur="500"/>
                                        <p:tgtEl>
                                          <p:spTgt spid="26"/>
                                        </p:tgtEl>
                                      </p:cBhvr>
                                    </p:animEffect>
                                  </p:childTnLst>
                                </p:cTn>
                              </p:par>
                              <p:par>
                                <p:cTn id="32" presetID="22" presetClass="entr" presetSubtype="1"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up)">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3" grpId="0" animBg="1"/>
      <p:bldP spid="13" grpId="1" animBg="1"/>
      <p:bldP spid="14" grpId="0" animBg="1"/>
      <p:bldP spid="14" grpId="1" animBg="1"/>
      <p:bldP spid="15" grpId="0" animBg="1"/>
      <p:bldP spid="15"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71F2D"/>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Tree>
    <p:extLst>
      <p:ext uri="{BB962C8B-B14F-4D97-AF65-F5344CB8AC3E}">
        <p14:creationId xmlns:p14="http://schemas.microsoft.com/office/powerpoint/2010/main" val="1644626494"/>
      </p:ext>
    </p:extLst>
  </p:cSld>
  <p:clrMapOvr>
    <a:masterClrMapping/>
  </p:clrMapOvr>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250</TotalTime>
  <Words>2811</Words>
  <Application>Microsoft Macintosh PowerPoint</Application>
  <PresentationFormat>Widescreen</PresentationFormat>
  <Paragraphs>373</Paragraphs>
  <Slides>24</Slides>
  <Notes>24</Notes>
  <HiddenSlides>0</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24</vt:i4>
      </vt:variant>
    </vt:vector>
  </HeadingPairs>
  <TitlesOfParts>
    <vt:vector size="46" baseType="lpstr">
      <vt:lpstr>.PingFang TC Regular</vt:lpstr>
      <vt:lpstr>Aptos</vt:lpstr>
      <vt:lpstr>Arial</vt:lpstr>
      <vt:lpstr>Calibri</vt:lpstr>
      <vt:lpstr>Calibri Light</vt:lpstr>
      <vt:lpstr>Camphor</vt:lpstr>
      <vt:lpstr>Consolas</vt:lpstr>
      <vt:lpstr>HKGothicNo2</vt:lpstr>
      <vt:lpstr>Maven Pro</vt:lpstr>
      <vt:lpstr>Roboto Mono</vt:lpstr>
      <vt:lpstr>Segoe UI</vt:lpstr>
      <vt:lpstr>Segoe UI Light</vt:lpstr>
      <vt:lpstr>Segoe UI Semibold</vt:lpstr>
      <vt:lpstr>Segoe UI Semilight</vt:lpstr>
      <vt:lpstr>Söhne</vt:lpstr>
      <vt:lpstr>source-serif-pro</vt:lpstr>
      <vt:lpstr>vendetta</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Traditional model development High cost and slow deployment—each service is trained disjointly</vt:lpstr>
      <vt:lpstr>Foundation models</vt:lpstr>
      <vt:lpstr>Foundation models</vt:lpstr>
      <vt:lpstr>PowerPoint Presentation</vt:lpstr>
      <vt:lpstr>How language models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OpenAI Service</vt:lpstr>
      <vt:lpstr>Zero-shot prompting</vt:lpstr>
      <vt:lpstr>Few-shot prompting</vt:lpstr>
      <vt:lpstr>System prompt vs user prompt</vt:lpstr>
      <vt:lpstr>Responsible AI in Prompt Engineering</vt:lpstr>
      <vt:lpstr>Azure OpenAI Function Calling</vt:lpstr>
      <vt:lpstr>Context window Tokens are shared between  all prompts and completions</vt:lpstr>
      <vt:lpstr>LLM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Henk Boelman</cp:lastModifiedBy>
  <cp:revision>1</cp:revision>
  <dcterms:created xsi:type="dcterms:W3CDTF">2023-09-25T13:57:04Z</dcterms:created>
  <dcterms:modified xsi:type="dcterms:W3CDTF">2023-11-22T10:50:36Z</dcterms:modified>
</cp:coreProperties>
</file>